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304" r:id="rId3"/>
    <p:sldId id="378" r:id="rId4"/>
    <p:sldId id="278" r:id="rId5"/>
    <p:sldId id="282" r:id="rId6"/>
    <p:sldId id="274" r:id="rId7"/>
    <p:sldId id="380" r:id="rId8"/>
    <p:sldId id="386" r:id="rId9"/>
    <p:sldId id="388" r:id="rId10"/>
    <p:sldId id="393" r:id="rId11"/>
    <p:sldId id="387" r:id="rId12"/>
    <p:sldId id="389" r:id="rId13"/>
    <p:sldId id="390" r:id="rId14"/>
    <p:sldId id="391" r:id="rId15"/>
    <p:sldId id="394" r:id="rId16"/>
    <p:sldId id="395" r:id="rId17"/>
    <p:sldId id="396" r:id="rId18"/>
    <p:sldId id="29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11.23\&#23454;&#39564;&#26102;&#3838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各方法の二次項数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complete_graph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Sheet1!$H$2:$H$196</c:f>
              <c:numCache>
                <c:formatCode>General</c:formatCode>
                <c:ptCount val="195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2040200</c:v>
                </c:pt>
                <c:pt idx="96">
                  <c:v>2101608</c:v>
                </c:pt>
                <c:pt idx="97">
                  <c:v>2164236</c:v>
                </c:pt>
                <c:pt idx="98">
                  <c:v>2228096</c:v>
                </c:pt>
                <c:pt idx="99">
                  <c:v>2293200</c:v>
                </c:pt>
                <c:pt idx="100">
                  <c:v>2359560</c:v>
                </c:pt>
                <c:pt idx="101">
                  <c:v>2427188</c:v>
                </c:pt>
                <c:pt idx="102">
                  <c:v>2496096</c:v>
                </c:pt>
                <c:pt idx="103">
                  <c:v>2566296</c:v>
                </c:pt>
                <c:pt idx="104">
                  <c:v>2637800</c:v>
                </c:pt>
                <c:pt idx="105">
                  <c:v>2710620</c:v>
                </c:pt>
                <c:pt idx="106">
                  <c:v>2784768</c:v>
                </c:pt>
                <c:pt idx="107">
                  <c:v>2860256</c:v>
                </c:pt>
                <c:pt idx="108">
                  <c:v>2937096</c:v>
                </c:pt>
                <c:pt idx="109">
                  <c:v>3015300</c:v>
                </c:pt>
                <c:pt idx="110">
                  <c:v>3094880</c:v>
                </c:pt>
                <c:pt idx="111">
                  <c:v>3175848</c:v>
                </c:pt>
                <c:pt idx="112">
                  <c:v>3258216</c:v>
                </c:pt>
                <c:pt idx="113">
                  <c:v>3341996</c:v>
                </c:pt>
                <c:pt idx="114">
                  <c:v>3427200</c:v>
                </c:pt>
                <c:pt idx="115">
                  <c:v>3513840</c:v>
                </c:pt>
                <c:pt idx="116">
                  <c:v>3601928</c:v>
                </c:pt>
                <c:pt idx="117">
                  <c:v>3691476</c:v>
                </c:pt>
                <c:pt idx="118">
                  <c:v>3782496</c:v>
                </c:pt>
                <c:pt idx="119">
                  <c:v>3875000</c:v>
                </c:pt>
                <c:pt idx="120">
                  <c:v>3969000</c:v>
                </c:pt>
                <c:pt idx="121">
                  <c:v>4064508</c:v>
                </c:pt>
                <c:pt idx="122">
                  <c:v>4161536</c:v>
                </c:pt>
                <c:pt idx="123">
                  <c:v>4260096</c:v>
                </c:pt>
                <c:pt idx="124">
                  <c:v>4360200</c:v>
                </c:pt>
                <c:pt idx="125">
                  <c:v>4461860</c:v>
                </c:pt>
                <c:pt idx="126">
                  <c:v>4565088</c:v>
                </c:pt>
                <c:pt idx="127">
                  <c:v>4669896</c:v>
                </c:pt>
                <c:pt idx="128">
                  <c:v>4776296</c:v>
                </c:pt>
                <c:pt idx="129">
                  <c:v>4884300</c:v>
                </c:pt>
                <c:pt idx="130">
                  <c:v>4993920</c:v>
                </c:pt>
                <c:pt idx="131">
                  <c:v>5105168</c:v>
                </c:pt>
                <c:pt idx="132">
                  <c:v>5218056</c:v>
                </c:pt>
                <c:pt idx="133">
                  <c:v>5332596</c:v>
                </c:pt>
                <c:pt idx="134">
                  <c:v>5448800</c:v>
                </c:pt>
                <c:pt idx="135">
                  <c:v>5566680</c:v>
                </c:pt>
                <c:pt idx="136">
                  <c:v>5686248</c:v>
                </c:pt>
                <c:pt idx="137">
                  <c:v>5807516</c:v>
                </c:pt>
                <c:pt idx="138">
                  <c:v>5930496</c:v>
                </c:pt>
                <c:pt idx="139">
                  <c:v>6055200</c:v>
                </c:pt>
                <c:pt idx="140">
                  <c:v>6181640</c:v>
                </c:pt>
                <c:pt idx="141">
                  <c:v>6309828</c:v>
                </c:pt>
                <c:pt idx="142">
                  <c:v>6439776</c:v>
                </c:pt>
                <c:pt idx="143">
                  <c:v>6571496</c:v>
                </c:pt>
                <c:pt idx="144">
                  <c:v>6705000</c:v>
                </c:pt>
                <c:pt idx="145">
                  <c:v>6840300</c:v>
                </c:pt>
                <c:pt idx="146">
                  <c:v>6977408</c:v>
                </c:pt>
                <c:pt idx="147">
                  <c:v>7116336</c:v>
                </c:pt>
                <c:pt idx="148">
                  <c:v>7257096</c:v>
                </c:pt>
                <c:pt idx="149">
                  <c:v>7399700</c:v>
                </c:pt>
                <c:pt idx="150">
                  <c:v>7544160</c:v>
                </c:pt>
                <c:pt idx="151">
                  <c:v>7690488</c:v>
                </c:pt>
                <c:pt idx="152">
                  <c:v>7838696</c:v>
                </c:pt>
                <c:pt idx="153">
                  <c:v>7988796</c:v>
                </c:pt>
                <c:pt idx="154">
                  <c:v>8140800</c:v>
                </c:pt>
                <c:pt idx="155">
                  <c:v>8294720</c:v>
                </c:pt>
                <c:pt idx="156">
                  <c:v>8450568</c:v>
                </c:pt>
                <c:pt idx="157">
                  <c:v>8608356</c:v>
                </c:pt>
                <c:pt idx="158">
                  <c:v>8768096</c:v>
                </c:pt>
                <c:pt idx="159">
                  <c:v>8929800</c:v>
                </c:pt>
                <c:pt idx="160">
                  <c:v>9093480</c:v>
                </c:pt>
                <c:pt idx="161">
                  <c:v>9259148</c:v>
                </c:pt>
                <c:pt idx="162">
                  <c:v>9426816</c:v>
                </c:pt>
                <c:pt idx="163">
                  <c:v>9596496</c:v>
                </c:pt>
                <c:pt idx="164">
                  <c:v>9768200</c:v>
                </c:pt>
                <c:pt idx="165">
                  <c:v>9941940</c:v>
                </c:pt>
                <c:pt idx="166">
                  <c:v>10117728</c:v>
                </c:pt>
                <c:pt idx="167">
                  <c:v>10295576</c:v>
                </c:pt>
                <c:pt idx="168">
                  <c:v>10475496</c:v>
                </c:pt>
                <c:pt idx="169">
                  <c:v>10657500</c:v>
                </c:pt>
                <c:pt idx="170">
                  <c:v>10841600</c:v>
                </c:pt>
                <c:pt idx="171">
                  <c:v>11027808</c:v>
                </c:pt>
                <c:pt idx="172">
                  <c:v>11216136</c:v>
                </c:pt>
                <c:pt idx="173">
                  <c:v>11406596</c:v>
                </c:pt>
                <c:pt idx="174">
                  <c:v>11599200</c:v>
                </c:pt>
                <c:pt idx="175">
                  <c:v>11793960</c:v>
                </c:pt>
                <c:pt idx="176">
                  <c:v>11990888</c:v>
                </c:pt>
                <c:pt idx="177">
                  <c:v>12189996</c:v>
                </c:pt>
                <c:pt idx="178">
                  <c:v>12391296</c:v>
                </c:pt>
                <c:pt idx="179">
                  <c:v>12594800</c:v>
                </c:pt>
                <c:pt idx="180">
                  <c:v>12800520</c:v>
                </c:pt>
                <c:pt idx="181">
                  <c:v>13008468</c:v>
                </c:pt>
                <c:pt idx="182">
                  <c:v>13218656</c:v>
                </c:pt>
                <c:pt idx="183">
                  <c:v>13431096</c:v>
                </c:pt>
                <c:pt idx="184">
                  <c:v>13645800</c:v>
                </c:pt>
                <c:pt idx="185">
                  <c:v>13862780</c:v>
                </c:pt>
                <c:pt idx="186">
                  <c:v>14082048</c:v>
                </c:pt>
                <c:pt idx="187">
                  <c:v>14303616</c:v>
                </c:pt>
                <c:pt idx="188">
                  <c:v>14527496</c:v>
                </c:pt>
                <c:pt idx="189">
                  <c:v>14753700</c:v>
                </c:pt>
                <c:pt idx="190">
                  <c:v>14982240</c:v>
                </c:pt>
                <c:pt idx="191">
                  <c:v>15213128</c:v>
                </c:pt>
                <c:pt idx="192">
                  <c:v>15446376</c:v>
                </c:pt>
                <c:pt idx="193">
                  <c:v>15681996</c:v>
                </c:pt>
                <c:pt idx="194">
                  <c:v>15920000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3A-414C-9223-7DAF6A8EBD35}"/>
            </c:ext>
          </c:extLst>
        </c:ser>
        <c:ser>
          <c:idx val="1"/>
          <c:order val="1"/>
          <c:tx>
            <c:v>de_graph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Sheet1!$I$2:$I$196</c:f>
              <c:numCache>
                <c:formatCode>General</c:formatCode>
                <c:ptCount val="195"/>
                <c:pt idx="0">
                  <c:v>180</c:v>
                </c:pt>
                <c:pt idx="1">
                  <c:v>300</c:v>
                </c:pt>
                <c:pt idx="2">
                  <c:v>476</c:v>
                </c:pt>
                <c:pt idx="3">
                  <c:v>720</c:v>
                </c:pt>
                <c:pt idx="4">
                  <c:v>972</c:v>
                </c:pt>
                <c:pt idx="5">
                  <c:v>1320</c:v>
                </c:pt>
                <c:pt idx="6">
                  <c:v>1694</c:v>
                </c:pt>
                <c:pt idx="7">
                  <c:v>2208</c:v>
                </c:pt>
                <c:pt idx="8">
                  <c:v>2782</c:v>
                </c:pt>
                <c:pt idx="9">
                  <c:v>3472</c:v>
                </c:pt>
                <c:pt idx="10">
                  <c:v>4140</c:v>
                </c:pt>
                <c:pt idx="11">
                  <c:v>5056</c:v>
                </c:pt>
                <c:pt idx="12">
                  <c:v>6052</c:v>
                </c:pt>
                <c:pt idx="13">
                  <c:v>7092</c:v>
                </c:pt>
                <c:pt idx="14">
                  <c:v>8208</c:v>
                </c:pt>
                <c:pt idx="15">
                  <c:v>9600</c:v>
                </c:pt>
                <c:pt idx="16">
                  <c:v>11046</c:v>
                </c:pt>
                <c:pt idx="17">
                  <c:v>12584</c:v>
                </c:pt>
                <c:pt idx="18">
                  <c:v>14398</c:v>
                </c:pt>
                <c:pt idx="19">
                  <c:v>16176</c:v>
                </c:pt>
                <c:pt idx="20">
                  <c:v>18250</c:v>
                </c:pt>
                <c:pt idx="21">
                  <c:v>20384</c:v>
                </c:pt>
                <c:pt idx="22">
                  <c:v>22680</c:v>
                </c:pt>
                <c:pt idx="23">
                  <c:v>25088</c:v>
                </c:pt>
                <c:pt idx="24">
                  <c:v>28014</c:v>
                </c:pt>
                <c:pt idx="25">
                  <c:v>30840</c:v>
                </c:pt>
                <c:pt idx="26">
                  <c:v>33852</c:v>
                </c:pt>
                <c:pt idx="27">
                  <c:v>36928</c:v>
                </c:pt>
                <c:pt idx="28">
                  <c:v>40656</c:v>
                </c:pt>
                <c:pt idx="29">
                  <c:v>44336</c:v>
                </c:pt>
                <c:pt idx="30">
                  <c:v>48230</c:v>
                </c:pt>
                <c:pt idx="31">
                  <c:v>52272</c:v>
                </c:pt>
                <c:pt idx="32">
                  <c:v>56462</c:v>
                </c:pt>
                <c:pt idx="33">
                  <c:v>61256</c:v>
                </c:pt>
                <c:pt idx="34">
                  <c:v>66144</c:v>
                </c:pt>
                <c:pt idx="35">
                  <c:v>70880</c:v>
                </c:pt>
                <c:pt idx="36">
                  <c:v>76342</c:v>
                </c:pt>
                <c:pt idx="37">
                  <c:v>81564</c:v>
                </c:pt>
                <c:pt idx="38">
                  <c:v>87720</c:v>
                </c:pt>
                <c:pt idx="39">
                  <c:v>93720</c:v>
                </c:pt>
                <c:pt idx="40">
                  <c:v>100080</c:v>
                </c:pt>
                <c:pt idx="41">
                  <c:v>106628</c:v>
                </c:pt>
                <c:pt idx="42">
                  <c:v>113552</c:v>
                </c:pt>
                <c:pt idx="43">
                  <c:v>121056</c:v>
                </c:pt>
                <c:pt idx="44">
                  <c:v>128282</c:v>
                </c:pt>
                <c:pt idx="45">
                  <c:v>136000</c:v>
                </c:pt>
                <c:pt idx="46">
                  <c:v>144228</c:v>
                </c:pt>
                <c:pt idx="47">
                  <c:v>153088</c:v>
                </c:pt>
                <c:pt idx="48">
                  <c:v>161544</c:v>
                </c:pt>
                <c:pt idx="49">
                  <c:v>170640</c:v>
                </c:pt>
                <c:pt idx="50">
                  <c:v>179630</c:v>
                </c:pt>
                <c:pt idx="51">
                  <c:v>189840</c:v>
                </c:pt>
                <c:pt idx="52">
                  <c:v>199956</c:v>
                </c:pt>
                <c:pt idx="53">
                  <c:v>210308</c:v>
                </c:pt>
                <c:pt idx="54">
                  <c:v>221132</c:v>
                </c:pt>
                <c:pt idx="55">
                  <c:v>232320</c:v>
                </c:pt>
                <c:pt idx="56">
                  <c:v>244244</c:v>
                </c:pt>
                <c:pt idx="57">
                  <c:v>255316</c:v>
                </c:pt>
                <c:pt idx="58">
                  <c:v>268506</c:v>
                </c:pt>
                <c:pt idx="59">
                  <c:v>280960</c:v>
                </c:pt>
                <c:pt idx="60">
                  <c:v>294190</c:v>
                </c:pt>
                <c:pt idx="61">
                  <c:v>307032</c:v>
                </c:pt>
                <c:pt idx="62">
                  <c:v>321332</c:v>
                </c:pt>
                <c:pt idx="63">
                  <c:v>335920</c:v>
                </c:pt>
                <c:pt idx="64">
                  <c:v>350382</c:v>
                </c:pt>
                <c:pt idx="65">
                  <c:v>365680</c:v>
                </c:pt>
                <c:pt idx="66">
                  <c:v>380844</c:v>
                </c:pt>
                <c:pt idx="67">
                  <c:v>397440</c:v>
                </c:pt>
                <c:pt idx="68">
                  <c:v>413326</c:v>
                </c:pt>
                <c:pt idx="69">
                  <c:v>430680</c:v>
                </c:pt>
                <c:pt idx="70">
                  <c:v>447750</c:v>
                </c:pt>
                <c:pt idx="71">
                  <c:v>465576</c:v>
                </c:pt>
                <c:pt idx="72">
                  <c:v>484484</c:v>
                </c:pt>
                <c:pt idx="73">
                  <c:v>502944</c:v>
                </c:pt>
                <c:pt idx="74">
                  <c:v>522032</c:v>
                </c:pt>
                <c:pt idx="75">
                  <c:v>541440</c:v>
                </c:pt>
                <c:pt idx="76">
                  <c:v>561654</c:v>
                </c:pt>
                <c:pt idx="77">
                  <c:v>582364</c:v>
                </c:pt>
                <c:pt idx="78">
                  <c:v>603244</c:v>
                </c:pt>
                <c:pt idx="79">
                  <c:v>625296</c:v>
                </c:pt>
                <c:pt idx="80">
                  <c:v>647700</c:v>
                </c:pt>
                <c:pt idx="81">
                  <c:v>670800</c:v>
                </c:pt>
                <c:pt idx="82">
                  <c:v>693912</c:v>
                </c:pt>
                <c:pt idx="83">
                  <c:v>716848</c:v>
                </c:pt>
                <c:pt idx="84">
                  <c:v>741904</c:v>
                </c:pt>
                <c:pt idx="85">
                  <c:v>766980</c:v>
                </c:pt>
                <c:pt idx="86">
                  <c:v>792610</c:v>
                </c:pt>
                <c:pt idx="87">
                  <c:v>818800</c:v>
                </c:pt>
                <c:pt idx="88">
                  <c:v>845184</c:v>
                </c:pt>
                <c:pt idx="89">
                  <c:v>871756</c:v>
                </c:pt>
                <c:pt idx="90">
                  <c:v>899460</c:v>
                </c:pt>
                <c:pt idx="91">
                  <c:v>928320</c:v>
                </c:pt>
                <c:pt idx="92">
                  <c:v>956808</c:v>
                </c:pt>
                <c:pt idx="93">
                  <c:v>986468</c:v>
                </c:pt>
                <c:pt idx="94">
                  <c:v>1016532</c:v>
                </c:pt>
                <c:pt idx="95">
                  <c:v>1078276</c:v>
                </c:pt>
                <c:pt idx="96">
                  <c:v>1109964</c:v>
                </c:pt>
                <c:pt idx="97">
                  <c:v>1142476</c:v>
                </c:pt>
                <c:pt idx="98">
                  <c:v>1176448</c:v>
                </c:pt>
                <c:pt idx="99">
                  <c:v>1209810</c:v>
                </c:pt>
                <c:pt idx="100">
                  <c:v>1243168</c:v>
                </c:pt>
                <c:pt idx="101">
                  <c:v>1279078</c:v>
                </c:pt>
                <c:pt idx="102">
                  <c:v>1315440</c:v>
                </c:pt>
                <c:pt idx="103">
                  <c:v>1351164</c:v>
                </c:pt>
                <c:pt idx="104">
                  <c:v>1388420</c:v>
                </c:pt>
                <c:pt idx="105">
                  <c:v>1425906</c:v>
                </c:pt>
                <c:pt idx="106">
                  <c:v>1464288</c:v>
                </c:pt>
                <c:pt idx="107">
                  <c:v>1503352</c:v>
                </c:pt>
                <c:pt idx="108">
                  <c:v>1543104</c:v>
                </c:pt>
                <c:pt idx="109">
                  <c:v>1582630</c:v>
                </c:pt>
                <c:pt idx="110">
                  <c:v>1624696</c:v>
                </c:pt>
                <c:pt idx="111">
                  <c:v>1666548</c:v>
                </c:pt>
                <c:pt idx="112">
                  <c:v>1709112</c:v>
                </c:pt>
                <c:pt idx="113">
                  <c:v>1752394</c:v>
                </c:pt>
                <c:pt idx="114">
                  <c:v>1796640</c:v>
                </c:pt>
                <c:pt idx="115">
                  <c:v>1840894</c:v>
                </c:pt>
                <c:pt idx="116">
                  <c:v>1887096</c:v>
                </c:pt>
                <c:pt idx="117">
                  <c:v>1932822</c:v>
                </c:pt>
                <c:pt idx="118">
                  <c:v>1979536</c:v>
                </c:pt>
                <c:pt idx="119">
                  <c:v>2026500</c:v>
                </c:pt>
                <c:pt idx="120">
                  <c:v>2076228</c:v>
                </c:pt>
                <c:pt idx="121">
                  <c:v>2124964</c:v>
                </c:pt>
                <c:pt idx="122">
                  <c:v>2174208</c:v>
                </c:pt>
                <c:pt idx="123">
                  <c:v>2226798</c:v>
                </c:pt>
                <c:pt idx="124">
                  <c:v>2278120</c:v>
                </c:pt>
                <c:pt idx="125">
                  <c:v>2329704</c:v>
                </c:pt>
                <c:pt idx="126">
                  <c:v>2383392</c:v>
                </c:pt>
                <c:pt idx="127">
                  <c:v>2437890</c:v>
                </c:pt>
                <c:pt idx="128">
                  <c:v>2491328</c:v>
                </c:pt>
                <c:pt idx="129">
                  <c:v>2547720</c:v>
                </c:pt>
                <c:pt idx="130">
                  <c:v>2604128</c:v>
                </c:pt>
                <c:pt idx="131">
                  <c:v>2660266</c:v>
                </c:pt>
                <c:pt idx="132">
                  <c:v>2718048</c:v>
                </c:pt>
                <c:pt idx="133">
                  <c:v>2777220</c:v>
                </c:pt>
                <c:pt idx="134">
                  <c:v>2838080</c:v>
                </c:pt>
                <c:pt idx="135">
                  <c:v>2897550</c:v>
                </c:pt>
                <c:pt idx="136">
                  <c:v>2960132</c:v>
                </c:pt>
                <c:pt idx="137">
                  <c:v>3021876</c:v>
                </c:pt>
                <c:pt idx="138">
                  <c:v>3084768</c:v>
                </c:pt>
                <c:pt idx="139">
                  <c:v>3149110</c:v>
                </c:pt>
                <c:pt idx="140">
                  <c:v>3212876</c:v>
                </c:pt>
                <c:pt idx="141">
                  <c:v>3278688</c:v>
                </c:pt>
                <c:pt idx="142">
                  <c:v>3346280</c:v>
                </c:pt>
                <c:pt idx="143">
                  <c:v>3414484</c:v>
                </c:pt>
                <c:pt idx="144">
                  <c:v>3482700</c:v>
                </c:pt>
                <c:pt idx="145">
                  <c:v>3551520</c:v>
                </c:pt>
                <c:pt idx="146">
                  <c:v>3623376</c:v>
                </c:pt>
                <c:pt idx="147">
                  <c:v>3693420</c:v>
                </c:pt>
                <c:pt idx="148">
                  <c:v>3765916</c:v>
                </c:pt>
                <c:pt idx="149">
                  <c:v>3839040</c:v>
                </c:pt>
                <c:pt idx="150">
                  <c:v>3912480</c:v>
                </c:pt>
                <c:pt idx="151">
                  <c:v>3988114</c:v>
                </c:pt>
                <c:pt idx="152">
                  <c:v>4064392</c:v>
                </c:pt>
                <c:pt idx="153">
                  <c:v>4141314</c:v>
                </c:pt>
                <c:pt idx="154">
                  <c:v>4218880</c:v>
                </c:pt>
                <c:pt idx="155">
                  <c:v>4295480</c:v>
                </c:pt>
                <c:pt idx="156">
                  <c:v>4377564</c:v>
                </c:pt>
                <c:pt idx="157">
                  <c:v>4458376</c:v>
                </c:pt>
                <c:pt idx="158">
                  <c:v>4539520</c:v>
                </c:pt>
                <c:pt idx="159">
                  <c:v>4622310</c:v>
                </c:pt>
                <c:pt idx="160">
                  <c:v>4706432</c:v>
                </c:pt>
                <c:pt idx="161">
                  <c:v>4792566</c:v>
                </c:pt>
                <c:pt idx="162">
                  <c:v>4876704</c:v>
                </c:pt>
                <c:pt idx="163">
                  <c:v>4964882</c:v>
                </c:pt>
                <c:pt idx="164">
                  <c:v>5050700</c:v>
                </c:pt>
                <c:pt idx="165">
                  <c:v>5140602</c:v>
                </c:pt>
                <c:pt idx="166">
                  <c:v>5231208</c:v>
                </c:pt>
                <c:pt idx="167">
                  <c:v>5320788</c:v>
                </c:pt>
                <c:pt idx="168">
                  <c:v>5413488</c:v>
                </c:pt>
                <c:pt idx="169">
                  <c:v>5506550</c:v>
                </c:pt>
                <c:pt idx="170">
                  <c:v>5601376</c:v>
                </c:pt>
                <c:pt idx="171">
                  <c:v>5696214</c:v>
                </c:pt>
                <c:pt idx="172">
                  <c:v>5791764</c:v>
                </c:pt>
                <c:pt idx="173">
                  <c:v>5887668</c:v>
                </c:pt>
                <c:pt idx="174">
                  <c:v>5987880</c:v>
                </c:pt>
                <c:pt idx="175">
                  <c:v>6087392</c:v>
                </c:pt>
                <c:pt idx="176">
                  <c:v>6186908</c:v>
                </c:pt>
                <c:pt idx="177">
                  <c:v>6289344</c:v>
                </c:pt>
                <c:pt idx="178">
                  <c:v>6393264</c:v>
                </c:pt>
                <c:pt idx="179">
                  <c:v>6496830</c:v>
                </c:pt>
                <c:pt idx="180">
                  <c:v>6601512</c:v>
                </c:pt>
                <c:pt idx="181">
                  <c:v>6707690</c:v>
                </c:pt>
                <c:pt idx="182">
                  <c:v>6815000</c:v>
                </c:pt>
                <c:pt idx="183">
                  <c:v>6924582</c:v>
                </c:pt>
                <c:pt idx="184">
                  <c:v>7032280</c:v>
                </c:pt>
                <c:pt idx="185">
                  <c:v>7143782</c:v>
                </c:pt>
                <c:pt idx="186">
                  <c:v>7256064</c:v>
                </c:pt>
                <c:pt idx="187">
                  <c:v>7369126</c:v>
                </c:pt>
                <c:pt idx="188">
                  <c:v>7483356</c:v>
                </c:pt>
                <c:pt idx="189">
                  <c:v>7598370</c:v>
                </c:pt>
                <c:pt idx="190">
                  <c:v>7714168</c:v>
                </c:pt>
                <c:pt idx="191">
                  <c:v>7833902</c:v>
                </c:pt>
                <c:pt idx="192">
                  <c:v>7951284</c:v>
                </c:pt>
                <c:pt idx="193">
                  <c:v>8071838</c:v>
                </c:pt>
                <c:pt idx="194">
                  <c:v>8192000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3A-414C-9223-7DAF6A8EBD35}"/>
            </c:ext>
          </c:extLst>
        </c:ser>
        <c:ser>
          <c:idx val="2"/>
          <c:order val="2"/>
          <c:tx>
            <c:v>seg_graph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Sheet1!$J$2:$J$196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1249976</c:v>
                </c:pt>
                <c:pt idx="96">
                  <c:v>1282752</c:v>
                </c:pt>
                <c:pt idx="97">
                  <c:v>1314692</c:v>
                </c:pt>
                <c:pt idx="98">
                  <c:v>1355120</c:v>
                </c:pt>
                <c:pt idx="99">
                  <c:v>1400490</c:v>
                </c:pt>
                <c:pt idx="100">
                  <c:v>1428032</c:v>
                </c:pt>
                <c:pt idx="101">
                  <c:v>1476386</c:v>
                </c:pt>
                <c:pt idx="102">
                  <c:v>1515888</c:v>
                </c:pt>
                <c:pt idx="103">
                  <c:v>1555212</c:v>
                </c:pt>
                <c:pt idx="104">
                  <c:v>1599620</c:v>
                </c:pt>
                <c:pt idx="105">
                  <c:v>1633920</c:v>
                </c:pt>
                <c:pt idx="106">
                  <c:v>1683360</c:v>
                </c:pt>
                <c:pt idx="107">
                  <c:v>1726866</c:v>
                </c:pt>
                <c:pt idx="108">
                  <c:v>1765860</c:v>
                </c:pt>
                <c:pt idx="109">
                  <c:v>1808950</c:v>
                </c:pt>
                <c:pt idx="110">
                  <c:v>1854376</c:v>
                </c:pt>
                <c:pt idx="111">
                  <c:v>1905930</c:v>
                </c:pt>
                <c:pt idx="112">
                  <c:v>1947944</c:v>
                </c:pt>
                <c:pt idx="113">
                  <c:v>1988252</c:v>
                </c:pt>
                <c:pt idx="114">
                  <c:v>2048880</c:v>
                </c:pt>
                <c:pt idx="115">
                  <c:v>2092090</c:v>
                </c:pt>
                <c:pt idx="116">
                  <c:v>2146712</c:v>
                </c:pt>
                <c:pt idx="117">
                  <c:v>2194566</c:v>
                </c:pt>
                <c:pt idx="118">
                  <c:v>2245640</c:v>
                </c:pt>
                <c:pt idx="119">
                  <c:v>2288000</c:v>
                </c:pt>
                <c:pt idx="120">
                  <c:v>2352924</c:v>
                </c:pt>
                <c:pt idx="121">
                  <c:v>2399792</c:v>
                </c:pt>
                <c:pt idx="122">
                  <c:v>2452224</c:v>
                </c:pt>
                <c:pt idx="123">
                  <c:v>2519886</c:v>
                </c:pt>
                <c:pt idx="124">
                  <c:v>2569060</c:v>
                </c:pt>
                <c:pt idx="125">
                  <c:v>2633624</c:v>
                </c:pt>
                <c:pt idx="126">
                  <c:v>2689368</c:v>
                </c:pt>
                <c:pt idx="127">
                  <c:v>2756824</c:v>
                </c:pt>
                <c:pt idx="128">
                  <c:v>2801940</c:v>
                </c:pt>
                <c:pt idx="129">
                  <c:v>2867130</c:v>
                </c:pt>
                <c:pt idx="130">
                  <c:v>2938416</c:v>
                </c:pt>
                <c:pt idx="131">
                  <c:v>2983312</c:v>
                </c:pt>
                <c:pt idx="132">
                  <c:v>3046764</c:v>
                </c:pt>
                <c:pt idx="133">
                  <c:v>3112488</c:v>
                </c:pt>
                <c:pt idx="134">
                  <c:v>3186120</c:v>
                </c:pt>
                <c:pt idx="135">
                  <c:v>3239616</c:v>
                </c:pt>
                <c:pt idx="136">
                  <c:v>3326208</c:v>
                </c:pt>
                <c:pt idx="137">
                  <c:v>3378232</c:v>
                </c:pt>
                <c:pt idx="138">
                  <c:v>3445056</c:v>
                </c:pt>
                <c:pt idx="139">
                  <c:v>3516830</c:v>
                </c:pt>
                <c:pt idx="140">
                  <c:v>3580504</c:v>
                </c:pt>
                <c:pt idx="141">
                  <c:v>3646482</c:v>
                </c:pt>
                <c:pt idx="142">
                  <c:v>3729896</c:v>
                </c:pt>
                <c:pt idx="143">
                  <c:v>3801288</c:v>
                </c:pt>
                <c:pt idx="144">
                  <c:v>3887400</c:v>
                </c:pt>
                <c:pt idx="145">
                  <c:v>3947744</c:v>
                </c:pt>
                <c:pt idx="146">
                  <c:v>4032864</c:v>
                </c:pt>
                <c:pt idx="147">
                  <c:v>4102542</c:v>
                </c:pt>
                <c:pt idx="148">
                  <c:v>4190956</c:v>
                </c:pt>
                <c:pt idx="149">
                  <c:v>4270870</c:v>
                </c:pt>
                <c:pt idx="150">
                  <c:v>4343664</c:v>
                </c:pt>
                <c:pt idx="151">
                  <c:v>4423318</c:v>
                </c:pt>
                <c:pt idx="152">
                  <c:v>4515956</c:v>
                </c:pt>
                <c:pt idx="153">
                  <c:v>4589376</c:v>
                </c:pt>
                <c:pt idx="154">
                  <c:v>4675520</c:v>
                </c:pt>
                <c:pt idx="155">
                  <c:v>4742738</c:v>
                </c:pt>
                <c:pt idx="156">
                  <c:v>4846068</c:v>
                </c:pt>
                <c:pt idx="157">
                  <c:v>4934010</c:v>
                </c:pt>
                <c:pt idx="158">
                  <c:v>5017088</c:v>
                </c:pt>
                <c:pt idx="159">
                  <c:v>5097840</c:v>
                </c:pt>
                <c:pt idx="160">
                  <c:v>5204764</c:v>
                </c:pt>
                <c:pt idx="161">
                  <c:v>5306258</c:v>
                </c:pt>
                <c:pt idx="162">
                  <c:v>5387088</c:v>
                </c:pt>
                <c:pt idx="163">
                  <c:v>5485740</c:v>
                </c:pt>
                <c:pt idx="164">
                  <c:v>5562060</c:v>
                </c:pt>
                <c:pt idx="165">
                  <c:v>5659416</c:v>
                </c:pt>
                <c:pt idx="166">
                  <c:v>5762688</c:v>
                </c:pt>
                <c:pt idx="167">
                  <c:v>5843940</c:v>
                </c:pt>
                <c:pt idx="168">
                  <c:v>5944536</c:v>
                </c:pt>
                <c:pt idx="169">
                  <c:v>6055350</c:v>
                </c:pt>
                <c:pt idx="170">
                  <c:v>6161056</c:v>
                </c:pt>
                <c:pt idx="171">
                  <c:v>6266154</c:v>
                </c:pt>
                <c:pt idx="172">
                  <c:v>6349260</c:v>
                </c:pt>
                <c:pt idx="173">
                  <c:v>6455098</c:v>
                </c:pt>
                <c:pt idx="174">
                  <c:v>6572880</c:v>
                </c:pt>
                <c:pt idx="175">
                  <c:v>6674194</c:v>
                </c:pt>
                <c:pt idx="176">
                  <c:v>6786780</c:v>
                </c:pt>
                <c:pt idx="177">
                  <c:v>6880800</c:v>
                </c:pt>
                <c:pt idx="178">
                  <c:v>7008192</c:v>
                </c:pt>
                <c:pt idx="179">
                  <c:v>7132490</c:v>
                </c:pt>
                <c:pt idx="180">
                  <c:v>7217544</c:v>
                </c:pt>
                <c:pt idx="181">
                  <c:v>7337132</c:v>
                </c:pt>
                <c:pt idx="182">
                  <c:v>7449312</c:v>
                </c:pt>
                <c:pt idx="183">
                  <c:v>7585326</c:v>
                </c:pt>
                <c:pt idx="184">
                  <c:v>7690820</c:v>
                </c:pt>
                <c:pt idx="185">
                  <c:v>7796238</c:v>
                </c:pt>
                <c:pt idx="186">
                  <c:v>7916544</c:v>
                </c:pt>
                <c:pt idx="187">
                  <c:v>8053504</c:v>
                </c:pt>
                <c:pt idx="188">
                  <c:v>8164296</c:v>
                </c:pt>
                <c:pt idx="189">
                  <c:v>8295300</c:v>
                </c:pt>
                <c:pt idx="190">
                  <c:v>8411536</c:v>
                </c:pt>
                <c:pt idx="191">
                  <c:v>8547436</c:v>
                </c:pt>
                <c:pt idx="192">
                  <c:v>8656164</c:v>
                </c:pt>
                <c:pt idx="193">
                  <c:v>8795402</c:v>
                </c:pt>
                <c:pt idx="194">
                  <c:v>8917600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3A-414C-9223-7DAF6A8EBD35}"/>
            </c:ext>
          </c:extLst>
        </c:ser>
        <c:ser>
          <c:idx val="3"/>
          <c:order val="3"/>
          <c:tx>
            <c:v>nei_graph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Sheet1!$K$2:$K$196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1380266</c:v>
                </c:pt>
                <c:pt idx="96">
                  <c:v>1406172</c:v>
                </c:pt>
                <c:pt idx="97">
                  <c:v>1446738</c:v>
                </c:pt>
                <c:pt idx="98">
                  <c:v>1514864</c:v>
                </c:pt>
                <c:pt idx="99">
                  <c:v>1540560</c:v>
                </c:pt>
                <c:pt idx="100">
                  <c:v>1541240</c:v>
                </c:pt>
                <c:pt idx="101">
                  <c:v>1610778</c:v>
                </c:pt>
                <c:pt idx="102">
                  <c:v>1675080</c:v>
                </c:pt>
                <c:pt idx="103">
                  <c:v>1692116</c:v>
                </c:pt>
                <c:pt idx="104">
                  <c:v>1747460</c:v>
                </c:pt>
                <c:pt idx="105">
                  <c:v>1805304</c:v>
                </c:pt>
                <c:pt idx="106">
                  <c:v>1831872</c:v>
                </c:pt>
                <c:pt idx="107">
                  <c:v>1875574</c:v>
                </c:pt>
                <c:pt idx="108">
                  <c:v>1922040</c:v>
                </c:pt>
                <c:pt idx="109">
                  <c:v>1960520</c:v>
                </c:pt>
                <c:pt idx="110">
                  <c:v>2022112</c:v>
                </c:pt>
                <c:pt idx="111">
                  <c:v>2062944</c:v>
                </c:pt>
                <c:pt idx="112">
                  <c:v>2142644</c:v>
                </c:pt>
                <c:pt idx="113">
                  <c:v>2176034</c:v>
                </c:pt>
                <c:pt idx="114">
                  <c:v>2229840</c:v>
                </c:pt>
                <c:pt idx="115">
                  <c:v>2267782</c:v>
                </c:pt>
                <c:pt idx="116">
                  <c:v>2328492</c:v>
                </c:pt>
                <c:pt idx="117">
                  <c:v>2380050</c:v>
                </c:pt>
                <c:pt idx="118">
                  <c:v>2436352</c:v>
                </c:pt>
                <c:pt idx="119">
                  <c:v>2483500</c:v>
                </c:pt>
                <c:pt idx="120">
                  <c:v>2557548</c:v>
                </c:pt>
                <c:pt idx="121">
                  <c:v>2644140</c:v>
                </c:pt>
                <c:pt idx="122">
                  <c:v>2636032</c:v>
                </c:pt>
                <c:pt idx="123">
                  <c:v>2777886</c:v>
                </c:pt>
                <c:pt idx="124">
                  <c:v>2836600</c:v>
                </c:pt>
                <c:pt idx="125">
                  <c:v>2852918</c:v>
                </c:pt>
                <c:pt idx="126">
                  <c:v>2933040</c:v>
                </c:pt>
                <c:pt idx="127">
                  <c:v>2989574</c:v>
                </c:pt>
                <c:pt idx="128">
                  <c:v>3054932</c:v>
                </c:pt>
                <c:pt idx="129">
                  <c:v>3117150</c:v>
                </c:pt>
                <c:pt idx="130">
                  <c:v>3163904</c:v>
                </c:pt>
                <c:pt idx="131">
                  <c:v>3216212</c:v>
                </c:pt>
                <c:pt idx="132">
                  <c:v>3273360</c:v>
                </c:pt>
                <c:pt idx="133">
                  <c:v>3344618</c:v>
                </c:pt>
                <c:pt idx="134">
                  <c:v>3434480</c:v>
                </c:pt>
                <c:pt idx="135">
                  <c:v>3479598</c:v>
                </c:pt>
                <c:pt idx="136">
                  <c:v>3577832</c:v>
                </c:pt>
                <c:pt idx="137">
                  <c:v>3671096</c:v>
                </c:pt>
                <c:pt idx="138">
                  <c:v>3719520</c:v>
                </c:pt>
                <c:pt idx="139">
                  <c:v>3812630</c:v>
                </c:pt>
                <c:pt idx="140">
                  <c:v>3847976</c:v>
                </c:pt>
                <c:pt idx="141">
                  <c:v>3933426</c:v>
                </c:pt>
                <c:pt idx="142">
                  <c:v>4017312</c:v>
                </c:pt>
                <c:pt idx="143">
                  <c:v>4142200</c:v>
                </c:pt>
                <c:pt idx="144">
                  <c:v>4159800</c:v>
                </c:pt>
                <c:pt idx="145">
                  <c:v>4241892</c:v>
                </c:pt>
                <c:pt idx="146">
                  <c:v>4368784</c:v>
                </c:pt>
                <c:pt idx="147">
                  <c:v>4421088</c:v>
                </c:pt>
                <c:pt idx="148">
                  <c:v>4507888</c:v>
                </c:pt>
                <c:pt idx="149">
                  <c:v>4578390</c:v>
                </c:pt>
                <c:pt idx="150">
                  <c:v>4647864</c:v>
                </c:pt>
                <c:pt idx="151">
                  <c:v>4745796</c:v>
                </c:pt>
                <c:pt idx="152">
                  <c:v>4832588</c:v>
                </c:pt>
                <c:pt idx="153">
                  <c:v>4943946</c:v>
                </c:pt>
                <c:pt idx="154">
                  <c:v>5013440</c:v>
                </c:pt>
                <c:pt idx="155">
                  <c:v>5081160</c:v>
                </c:pt>
                <c:pt idx="156">
                  <c:v>5178168</c:v>
                </c:pt>
                <c:pt idx="157">
                  <c:v>5298152</c:v>
                </c:pt>
                <c:pt idx="158">
                  <c:v>5377560</c:v>
                </c:pt>
                <c:pt idx="159">
                  <c:v>5485590</c:v>
                </c:pt>
                <c:pt idx="160">
                  <c:v>5545064</c:v>
                </c:pt>
                <c:pt idx="161">
                  <c:v>5680004</c:v>
                </c:pt>
                <c:pt idx="162">
                  <c:v>5717040</c:v>
                </c:pt>
                <c:pt idx="163">
                  <c:v>5875792</c:v>
                </c:pt>
                <c:pt idx="164">
                  <c:v>5949660</c:v>
                </c:pt>
                <c:pt idx="165">
                  <c:v>6049296</c:v>
                </c:pt>
                <c:pt idx="166">
                  <c:v>6194408</c:v>
                </c:pt>
                <c:pt idx="167">
                  <c:v>6280938</c:v>
                </c:pt>
                <c:pt idx="168">
                  <c:v>6397632</c:v>
                </c:pt>
                <c:pt idx="169">
                  <c:v>6491450</c:v>
                </c:pt>
                <c:pt idx="170">
                  <c:v>6611968</c:v>
                </c:pt>
                <c:pt idx="171">
                  <c:v>6685644</c:v>
                </c:pt>
                <c:pt idx="172">
                  <c:v>6772544</c:v>
                </c:pt>
                <c:pt idx="173">
                  <c:v>6829924</c:v>
                </c:pt>
                <c:pt idx="174">
                  <c:v>7004160</c:v>
                </c:pt>
                <c:pt idx="175">
                  <c:v>7108232</c:v>
                </c:pt>
                <c:pt idx="176">
                  <c:v>7194096</c:v>
                </c:pt>
                <c:pt idx="177">
                  <c:v>7384416</c:v>
                </c:pt>
                <c:pt idx="178">
                  <c:v>7478496</c:v>
                </c:pt>
                <c:pt idx="179">
                  <c:v>7575010</c:v>
                </c:pt>
                <c:pt idx="180">
                  <c:v>7715280</c:v>
                </c:pt>
                <c:pt idx="181">
                  <c:v>7802388</c:v>
                </c:pt>
                <c:pt idx="182">
                  <c:v>7938112</c:v>
                </c:pt>
                <c:pt idx="183">
                  <c:v>8094870</c:v>
                </c:pt>
                <c:pt idx="184">
                  <c:v>8151760</c:v>
                </c:pt>
                <c:pt idx="185">
                  <c:v>8324162</c:v>
                </c:pt>
                <c:pt idx="186">
                  <c:v>8462592</c:v>
                </c:pt>
                <c:pt idx="187">
                  <c:v>8578850</c:v>
                </c:pt>
                <c:pt idx="188">
                  <c:v>8709048</c:v>
                </c:pt>
                <c:pt idx="189">
                  <c:v>8812440</c:v>
                </c:pt>
                <c:pt idx="190">
                  <c:v>8948184</c:v>
                </c:pt>
                <c:pt idx="191">
                  <c:v>9082094</c:v>
                </c:pt>
                <c:pt idx="192">
                  <c:v>9180072</c:v>
                </c:pt>
                <c:pt idx="193">
                  <c:v>9341060</c:v>
                </c:pt>
                <c:pt idx="194">
                  <c:v>9491200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3A-414C-9223-7DAF6A8EB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396751"/>
        <c:axId val="2114397711"/>
      </c:scatterChart>
      <c:valAx>
        <c:axId val="211439675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7711"/>
        <c:crosses val="autoZero"/>
        <c:crossBetween val="midCat"/>
      </c:valAx>
      <c:valAx>
        <c:axId val="2114397711"/>
        <c:scaling>
          <c:orientation val="minMax"/>
          <c:max val="1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6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decrease_de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Sheet1!$N$2:$N$196</c:f>
              <c:numCache>
                <c:formatCode>General</c:formatCode>
                <c:ptCount val="195"/>
                <c:pt idx="0">
                  <c:v>10</c:v>
                </c:pt>
                <c:pt idx="1">
                  <c:v>16.666666666666664</c:v>
                </c:pt>
                <c:pt idx="2">
                  <c:v>19.047619047619047</c:v>
                </c:pt>
                <c:pt idx="3">
                  <c:v>19.642857142857142</c:v>
                </c:pt>
                <c:pt idx="4">
                  <c:v>25</c:v>
                </c:pt>
                <c:pt idx="5">
                  <c:v>26.666666666666668</c:v>
                </c:pt>
                <c:pt idx="6">
                  <c:v>30</c:v>
                </c:pt>
                <c:pt idx="7">
                  <c:v>30.303030303030305</c:v>
                </c:pt>
                <c:pt idx="8">
                  <c:v>31.410256410256409</c:v>
                </c:pt>
                <c:pt idx="9">
                  <c:v>31.868131868131865</c:v>
                </c:pt>
                <c:pt idx="10">
                  <c:v>34.285714285714285</c:v>
                </c:pt>
                <c:pt idx="11">
                  <c:v>34.166666666666664</c:v>
                </c:pt>
                <c:pt idx="12">
                  <c:v>34.558823529411761</c:v>
                </c:pt>
                <c:pt idx="13">
                  <c:v>35.62091503267974</c:v>
                </c:pt>
                <c:pt idx="14">
                  <c:v>36.84210526315789</c:v>
                </c:pt>
                <c:pt idx="15">
                  <c:v>36.84210526315789</c:v>
                </c:pt>
                <c:pt idx="16">
                  <c:v>37.38095238095238</c:v>
                </c:pt>
                <c:pt idx="17">
                  <c:v>38.095238095238095</c:v>
                </c:pt>
                <c:pt idx="18">
                  <c:v>38.142292490118578</c:v>
                </c:pt>
                <c:pt idx="19">
                  <c:v>38.949275362318843</c:v>
                </c:pt>
                <c:pt idx="20">
                  <c:v>39.166666666666664</c:v>
                </c:pt>
                <c:pt idx="21">
                  <c:v>39.692307692307693</c:v>
                </c:pt>
                <c:pt idx="22">
                  <c:v>40.17094017094017</c:v>
                </c:pt>
                <c:pt idx="23">
                  <c:v>40.74074074074074</c:v>
                </c:pt>
                <c:pt idx="24">
                  <c:v>40.517241379310342</c:v>
                </c:pt>
                <c:pt idx="25">
                  <c:v>40.919540229885058</c:v>
                </c:pt>
                <c:pt idx="26">
                  <c:v>41.29032258064516</c:v>
                </c:pt>
                <c:pt idx="27">
                  <c:v>41.83467741935484</c:v>
                </c:pt>
                <c:pt idx="28">
                  <c:v>41.666666666666671</c:v>
                </c:pt>
                <c:pt idx="29">
                  <c:v>41.889483065953655</c:v>
                </c:pt>
                <c:pt idx="30">
                  <c:v>42.100840336134453</c:v>
                </c:pt>
                <c:pt idx="31">
                  <c:v>42.38095238095238</c:v>
                </c:pt>
                <c:pt idx="32">
                  <c:v>42.717717717717719</c:v>
                </c:pt>
                <c:pt idx="33">
                  <c:v>42.674253200568991</c:v>
                </c:pt>
                <c:pt idx="34">
                  <c:v>42.780026990553303</c:v>
                </c:pt>
                <c:pt idx="35">
                  <c:v>43.205128205128204</c:v>
                </c:pt>
                <c:pt idx="36">
                  <c:v>43.231707317073173</c:v>
                </c:pt>
                <c:pt idx="37">
                  <c:v>43.61207897793264</c:v>
                </c:pt>
                <c:pt idx="38">
                  <c:v>43.521594684385384</c:v>
                </c:pt>
                <c:pt idx="39">
                  <c:v>43.710359408033824</c:v>
                </c:pt>
                <c:pt idx="40">
                  <c:v>43.838383838383841</c:v>
                </c:pt>
                <c:pt idx="41">
                  <c:v>44.009661835748794</c:v>
                </c:pt>
                <c:pt idx="42">
                  <c:v>44.12580943570768</c:v>
                </c:pt>
                <c:pt idx="43">
                  <c:v>44.104609929078016</c:v>
                </c:pt>
                <c:pt idx="44">
                  <c:v>44.345238095238095</c:v>
                </c:pt>
                <c:pt idx="45">
                  <c:v>44.489795918367349</c:v>
                </c:pt>
                <c:pt idx="46">
                  <c:v>44.549019607843135</c:v>
                </c:pt>
                <c:pt idx="47">
                  <c:v>44.494720965309199</c:v>
                </c:pt>
                <c:pt idx="48">
                  <c:v>44.702467343976778</c:v>
                </c:pt>
                <c:pt idx="49">
                  <c:v>44.793850454227815</c:v>
                </c:pt>
                <c:pt idx="50">
                  <c:v>45.016835016835017</c:v>
                </c:pt>
                <c:pt idx="51">
                  <c:v>44.967532467532465</c:v>
                </c:pt>
                <c:pt idx="52">
                  <c:v>45.050125313283203</c:v>
                </c:pt>
                <c:pt idx="53">
                  <c:v>45.160314579552328</c:v>
                </c:pt>
                <c:pt idx="54">
                  <c:v>45.236703682057275</c:v>
                </c:pt>
                <c:pt idx="55">
                  <c:v>45.310734463276837</c:v>
                </c:pt>
                <c:pt idx="56">
                  <c:v>45.300546448087431</c:v>
                </c:pt>
                <c:pt idx="57">
                  <c:v>45.557905869910101</c:v>
                </c:pt>
                <c:pt idx="58">
                  <c:v>45.442908346134153</c:v>
                </c:pt>
                <c:pt idx="59">
                  <c:v>45.560515873015873</c:v>
                </c:pt>
                <c:pt idx="60">
                  <c:v>45.60096153846154</c:v>
                </c:pt>
                <c:pt idx="61">
                  <c:v>45.780885780885782</c:v>
                </c:pt>
                <c:pt idx="62">
                  <c:v>45.771144278606968</c:v>
                </c:pt>
                <c:pt idx="63">
                  <c:v>45.785776997366114</c:v>
                </c:pt>
                <c:pt idx="64">
                  <c:v>45.886615515771531</c:v>
                </c:pt>
                <c:pt idx="65">
                  <c:v>45.921325051759837</c:v>
                </c:pt>
                <c:pt idx="66">
                  <c:v>46.036217303822937</c:v>
                </c:pt>
                <c:pt idx="67">
                  <c:v>46.009389671361504</c:v>
                </c:pt>
                <c:pt idx="68">
                  <c:v>46.137747336377473</c:v>
                </c:pt>
                <c:pt idx="69">
                  <c:v>46.131062569418738</c:v>
                </c:pt>
                <c:pt idx="70">
                  <c:v>46.216216216216218</c:v>
                </c:pt>
                <c:pt idx="71">
                  <c:v>46.263157894736842</c:v>
                </c:pt>
                <c:pt idx="72">
                  <c:v>46.2406015037594</c:v>
                </c:pt>
                <c:pt idx="73">
                  <c:v>46.320346320346324</c:v>
                </c:pt>
                <c:pt idx="74">
                  <c:v>46.381045115222328</c:v>
                </c:pt>
                <c:pt idx="75">
                  <c:v>46.455696202531641</c:v>
                </c:pt>
                <c:pt idx="76">
                  <c:v>46.496913580246911</c:v>
                </c:pt>
                <c:pt idx="77">
                  <c:v>46.537187594098164</c:v>
                </c:pt>
                <c:pt idx="78">
                  <c:v>46.605935938877465</c:v>
                </c:pt>
                <c:pt idx="79">
                  <c:v>46.61503155479059</c:v>
                </c:pt>
                <c:pt idx="80">
                  <c:v>46.638655462184872</c:v>
                </c:pt>
                <c:pt idx="81">
                  <c:v>46.648426812585498</c:v>
                </c:pt>
                <c:pt idx="82">
                  <c:v>46.6987436514301</c:v>
                </c:pt>
                <c:pt idx="83">
                  <c:v>46.799895506792062</c:v>
                </c:pt>
                <c:pt idx="84">
                  <c:v>46.782431052093976</c:v>
                </c:pt>
                <c:pt idx="85">
                  <c:v>46.803995006242197</c:v>
                </c:pt>
                <c:pt idx="86">
                  <c:v>46.825396825396822</c:v>
                </c:pt>
                <c:pt idx="87">
                  <c:v>46.846631629240328</c:v>
                </c:pt>
                <c:pt idx="88">
                  <c:v>46.891070593735392</c:v>
                </c:pt>
                <c:pt idx="89">
                  <c:v>46.957218027911232</c:v>
                </c:pt>
                <c:pt idx="90">
                  <c:v>46.987681970884658</c:v>
                </c:pt>
                <c:pt idx="91">
                  <c:v>46.984649122807014</c:v>
                </c:pt>
                <c:pt idx="92">
                  <c:v>47.036082474226802</c:v>
                </c:pt>
                <c:pt idx="93">
                  <c:v>47.054491899852721</c:v>
                </c:pt>
                <c:pt idx="94">
                  <c:v>47.083075654504228</c:v>
                </c:pt>
                <c:pt idx="95">
                  <c:v>47.148514851485146</c:v>
                </c:pt>
                <c:pt idx="96">
                  <c:v>47.185012618908949</c:v>
                </c:pt>
                <c:pt idx="97">
                  <c:v>47.211117456691412</c:v>
                </c:pt>
                <c:pt idx="98">
                  <c:v>47.199402539208364</c:v>
                </c:pt>
                <c:pt idx="99">
                  <c:v>47.243589743589745</c:v>
                </c:pt>
                <c:pt idx="100">
                  <c:v>47.313566936208446</c:v>
                </c:pt>
                <c:pt idx="101">
                  <c:v>47.302063128196089</c:v>
                </c:pt>
                <c:pt idx="102">
                  <c:v>47.30010384215992</c:v>
                </c:pt>
                <c:pt idx="103">
                  <c:v>47.349643221202854</c:v>
                </c:pt>
                <c:pt idx="104">
                  <c:v>47.364470391993329</c:v>
                </c:pt>
                <c:pt idx="105">
                  <c:v>47.395577395577391</c:v>
                </c:pt>
                <c:pt idx="106">
                  <c:v>47.417953667953668</c:v>
                </c:pt>
                <c:pt idx="107">
                  <c:v>47.439949431099876</c:v>
                </c:pt>
                <c:pt idx="108">
                  <c:v>47.461574289706562</c:v>
                </c:pt>
                <c:pt idx="109">
                  <c:v>47.513348588863465</c:v>
                </c:pt>
                <c:pt idx="110">
                  <c:v>47.503748125937037</c:v>
                </c:pt>
                <c:pt idx="111">
                  <c:v>47.524314765694072</c:v>
                </c:pt>
                <c:pt idx="112">
                  <c:v>47.544545849630595</c:v>
                </c:pt>
                <c:pt idx="113">
                  <c:v>47.56444950861701</c:v>
                </c:pt>
                <c:pt idx="114">
                  <c:v>47.577030812324928</c:v>
                </c:pt>
                <c:pt idx="115">
                  <c:v>47.610192837465561</c:v>
                </c:pt>
                <c:pt idx="116">
                  <c:v>47.608725104999323</c:v>
                </c:pt>
                <c:pt idx="117">
                  <c:v>47.640943622550978</c:v>
                </c:pt>
                <c:pt idx="118">
                  <c:v>47.665879884605303</c:v>
                </c:pt>
                <c:pt idx="119">
                  <c:v>47.703225806451613</c:v>
                </c:pt>
                <c:pt idx="120">
                  <c:v>47.688888888888883</c:v>
                </c:pt>
                <c:pt idx="121">
                  <c:v>47.719035120609924</c:v>
                </c:pt>
                <c:pt idx="122">
                  <c:v>47.754675196850393</c:v>
                </c:pt>
                <c:pt idx="123">
                  <c:v>47.728924418604649</c:v>
                </c:pt>
                <c:pt idx="124">
                  <c:v>47.751937984496124</c:v>
                </c:pt>
                <c:pt idx="125">
                  <c:v>47.786259541984734</c:v>
                </c:pt>
                <c:pt idx="126">
                  <c:v>47.790885958824894</c:v>
                </c:pt>
                <c:pt idx="127">
                  <c:v>47.795625427204378</c:v>
                </c:pt>
                <c:pt idx="128">
                  <c:v>47.839748625294582</c:v>
                </c:pt>
                <c:pt idx="129">
                  <c:v>47.838584853510227</c:v>
                </c:pt>
                <c:pt idx="130">
                  <c:v>47.854030501089326</c:v>
                </c:pt>
                <c:pt idx="131">
                  <c:v>47.890725633319022</c:v>
                </c:pt>
                <c:pt idx="132">
                  <c:v>47.910716174759337</c:v>
                </c:pt>
                <c:pt idx="133">
                  <c:v>47.919924929621523</c:v>
                </c:pt>
                <c:pt idx="134">
                  <c:v>47.913669064748198</c:v>
                </c:pt>
                <c:pt idx="135">
                  <c:v>47.948328267477201</c:v>
                </c:pt>
                <c:pt idx="136">
                  <c:v>47.942263510138851</c:v>
                </c:pt>
                <c:pt idx="137">
                  <c:v>47.966118388653598</c:v>
                </c:pt>
                <c:pt idx="138">
                  <c:v>47.984654234654236</c:v>
                </c:pt>
                <c:pt idx="139">
                  <c:v>47.993295019157088</c:v>
                </c:pt>
                <c:pt idx="140">
                  <c:v>48.025507794048181</c:v>
                </c:pt>
                <c:pt idx="141">
                  <c:v>48.038393439567606</c:v>
                </c:pt>
                <c:pt idx="142">
                  <c:v>48.037323037323034</c:v>
                </c:pt>
                <c:pt idx="143">
                  <c:v>48.040994014148374</c:v>
                </c:pt>
                <c:pt idx="144">
                  <c:v>48.058165548098437</c:v>
                </c:pt>
                <c:pt idx="145">
                  <c:v>48.079470198675494</c:v>
                </c:pt>
                <c:pt idx="146">
                  <c:v>48.069884977344024</c:v>
                </c:pt>
                <c:pt idx="147">
                  <c:v>48.099415204678365</c:v>
                </c:pt>
                <c:pt idx="148">
                  <c:v>48.1071216365334</c:v>
                </c:pt>
                <c:pt idx="149">
                  <c:v>48.118977796397147</c:v>
                </c:pt>
                <c:pt idx="150">
                  <c:v>48.138957816377172</c:v>
                </c:pt>
                <c:pt idx="151">
                  <c:v>48.14225053078556</c:v>
                </c:pt>
                <c:pt idx="152">
                  <c:v>48.149641215834876</c:v>
                </c:pt>
                <c:pt idx="153">
                  <c:v>48.160974444709815</c:v>
                </c:pt>
                <c:pt idx="154">
                  <c:v>48.176100628930818</c:v>
                </c:pt>
                <c:pt idx="155">
                  <c:v>48.214285714285715</c:v>
                </c:pt>
                <c:pt idx="156">
                  <c:v>48.197990951614138</c:v>
                </c:pt>
                <c:pt idx="157">
                  <c:v>48.208740437779291</c:v>
                </c:pt>
                <c:pt idx="158">
                  <c:v>48.226844231632498</c:v>
                </c:pt>
                <c:pt idx="159">
                  <c:v>48.237250554323722</c:v>
                </c:pt>
                <c:pt idx="160">
                  <c:v>48.243884629426795</c:v>
                </c:pt>
                <c:pt idx="161">
                  <c:v>48.239665247817619</c:v>
                </c:pt>
                <c:pt idx="162">
                  <c:v>48.267750213857994</c:v>
                </c:pt>
                <c:pt idx="163">
                  <c:v>48.263595378979993</c:v>
                </c:pt>
                <c:pt idx="164">
                  <c:v>48.294465715280197</c:v>
                </c:pt>
                <c:pt idx="165">
                  <c:v>48.293773649810802</c:v>
                </c:pt>
                <c:pt idx="166">
                  <c:v>48.296613627090984</c:v>
                </c:pt>
                <c:pt idx="167">
                  <c:v>48.319666621857777</c:v>
                </c:pt>
                <c:pt idx="168">
                  <c:v>48.322370606604217</c:v>
                </c:pt>
                <c:pt idx="169">
                  <c:v>48.331691297208543</c:v>
                </c:pt>
                <c:pt idx="170">
                  <c:v>48.334415584415588</c:v>
                </c:pt>
                <c:pt idx="171">
                  <c:v>48.346815613764768</c:v>
                </c:pt>
                <c:pt idx="172">
                  <c:v>48.362216720624644</c:v>
                </c:pt>
                <c:pt idx="173">
                  <c:v>48.383654510074699</c:v>
                </c:pt>
                <c:pt idx="174">
                  <c:v>48.376784605834885</c:v>
                </c:pt>
                <c:pt idx="175">
                  <c:v>48.385512584407614</c:v>
                </c:pt>
                <c:pt idx="176">
                  <c:v>48.403254204359172</c:v>
                </c:pt>
                <c:pt idx="177">
                  <c:v>48.405692667987751</c:v>
                </c:pt>
                <c:pt idx="178">
                  <c:v>48.405203136136848</c:v>
                </c:pt>
                <c:pt idx="179">
                  <c:v>48.416568742655699</c:v>
                </c:pt>
                <c:pt idx="180">
                  <c:v>48.427782621331005</c:v>
                </c:pt>
                <c:pt idx="181">
                  <c:v>48.435972629521018</c:v>
                </c:pt>
                <c:pt idx="182">
                  <c:v>48.444077824553418</c:v>
                </c:pt>
                <c:pt idx="183">
                  <c:v>48.443656422379824</c:v>
                </c:pt>
                <c:pt idx="184">
                  <c:v>48.465608465608469</c:v>
                </c:pt>
                <c:pt idx="185">
                  <c:v>48.467897492422161</c:v>
                </c:pt>
                <c:pt idx="186">
                  <c:v>48.472949389179753</c:v>
                </c:pt>
                <c:pt idx="187">
                  <c:v>48.480677892918827</c:v>
                </c:pt>
                <c:pt idx="188">
                  <c:v>48.488328614924413</c:v>
                </c:pt>
                <c:pt idx="189">
                  <c:v>48.498546127412105</c:v>
                </c:pt>
                <c:pt idx="190">
                  <c:v>48.511250654107798</c:v>
                </c:pt>
                <c:pt idx="191">
                  <c:v>48.505645913187614</c:v>
                </c:pt>
                <c:pt idx="192">
                  <c:v>48.523304107060447</c:v>
                </c:pt>
                <c:pt idx="193">
                  <c:v>48.527993502867872</c:v>
                </c:pt>
                <c:pt idx="194">
                  <c:v>48.542713567839193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E9-4C90-9366-3494B79E5535}"/>
            </c:ext>
          </c:extLst>
        </c:ser>
        <c:ser>
          <c:idx val="1"/>
          <c:order val="1"/>
          <c:tx>
            <c:v>decrease_seg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Sheet1!$O$2:$O$196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4.5454545454545459</c:v>
                </c:pt>
                <c:pt idx="7">
                  <c:v>4.5454545454545459</c:v>
                </c:pt>
                <c:pt idx="8">
                  <c:v>4.4871794871794872</c:v>
                </c:pt>
                <c:pt idx="9">
                  <c:v>4.395604395604396</c:v>
                </c:pt>
                <c:pt idx="10">
                  <c:v>6.1904761904761907</c:v>
                </c:pt>
                <c:pt idx="11">
                  <c:v>8.75</c:v>
                </c:pt>
                <c:pt idx="12">
                  <c:v>6.9852941176470589</c:v>
                </c:pt>
                <c:pt idx="13">
                  <c:v>8.8235294117647065</c:v>
                </c:pt>
                <c:pt idx="14">
                  <c:v>12.280701754385964</c:v>
                </c:pt>
                <c:pt idx="15">
                  <c:v>12.368421052631579</c:v>
                </c:pt>
                <c:pt idx="16">
                  <c:v>12.142857142857142</c:v>
                </c:pt>
                <c:pt idx="17">
                  <c:v>14.285714285714285</c:v>
                </c:pt>
                <c:pt idx="18">
                  <c:v>14.426877470355731</c:v>
                </c:pt>
                <c:pt idx="19">
                  <c:v>15.217391304347828</c:v>
                </c:pt>
                <c:pt idx="20">
                  <c:v>15.666666666666668</c:v>
                </c:pt>
                <c:pt idx="21">
                  <c:v>16.615384615384617</c:v>
                </c:pt>
                <c:pt idx="22">
                  <c:v>18.945868945868945</c:v>
                </c:pt>
                <c:pt idx="23">
                  <c:v>20.767195767195766</c:v>
                </c:pt>
                <c:pt idx="24">
                  <c:v>17.241379310344829</c:v>
                </c:pt>
                <c:pt idx="25">
                  <c:v>19.885057471264368</c:v>
                </c:pt>
                <c:pt idx="26">
                  <c:v>21.72043010752688</c:v>
                </c:pt>
                <c:pt idx="27">
                  <c:v>23.084677419354836</c:v>
                </c:pt>
                <c:pt idx="28">
                  <c:v>21.969696969696969</c:v>
                </c:pt>
                <c:pt idx="29">
                  <c:v>22.727272727272727</c:v>
                </c:pt>
                <c:pt idx="30">
                  <c:v>24.117647058823529</c:v>
                </c:pt>
                <c:pt idx="31">
                  <c:v>23.412698412698411</c:v>
                </c:pt>
                <c:pt idx="32">
                  <c:v>25.525525525525527</c:v>
                </c:pt>
                <c:pt idx="33">
                  <c:v>23.328591749644382</c:v>
                </c:pt>
                <c:pt idx="34">
                  <c:v>24.426450742240217</c:v>
                </c:pt>
                <c:pt idx="35">
                  <c:v>26.602564102564102</c:v>
                </c:pt>
                <c:pt idx="36">
                  <c:v>26.585365853658537</c:v>
                </c:pt>
                <c:pt idx="37">
                  <c:v>27.700348432055748</c:v>
                </c:pt>
                <c:pt idx="38">
                  <c:v>27.464008859357698</c:v>
                </c:pt>
                <c:pt idx="39">
                  <c:v>27.906976744186046</c:v>
                </c:pt>
                <c:pt idx="40">
                  <c:v>28.08080808080808</c:v>
                </c:pt>
                <c:pt idx="41">
                  <c:v>28.792270531400966</c:v>
                </c:pt>
                <c:pt idx="42">
                  <c:v>29.047178538390376</c:v>
                </c:pt>
                <c:pt idx="43">
                  <c:v>28.546099290780141</c:v>
                </c:pt>
                <c:pt idx="44">
                  <c:v>28.911564625850339</c:v>
                </c:pt>
                <c:pt idx="45">
                  <c:v>29.795918367346943</c:v>
                </c:pt>
                <c:pt idx="46">
                  <c:v>30.666666666666664</c:v>
                </c:pt>
                <c:pt idx="47">
                  <c:v>29.751131221719458</c:v>
                </c:pt>
                <c:pt idx="48">
                  <c:v>30.986937590711179</c:v>
                </c:pt>
                <c:pt idx="49">
                  <c:v>31.06219426974144</c:v>
                </c:pt>
                <c:pt idx="50">
                  <c:v>31.851851851851855</c:v>
                </c:pt>
                <c:pt idx="51">
                  <c:v>31.753246753246756</c:v>
                </c:pt>
                <c:pt idx="52">
                  <c:v>31.453634085213032</c:v>
                </c:pt>
                <c:pt idx="53">
                  <c:v>32.153660012099209</c:v>
                </c:pt>
                <c:pt idx="54">
                  <c:v>32.437171244886031</c:v>
                </c:pt>
                <c:pt idx="55">
                  <c:v>32.457627118644069</c:v>
                </c:pt>
                <c:pt idx="56">
                  <c:v>32.158469945355186</c:v>
                </c:pt>
                <c:pt idx="57">
                  <c:v>33.712321523003702</c:v>
                </c:pt>
                <c:pt idx="58">
                  <c:v>33.179723502304149</c:v>
                </c:pt>
                <c:pt idx="59">
                  <c:v>32.936507936507937</c:v>
                </c:pt>
                <c:pt idx="60">
                  <c:v>33.72596153846154</c:v>
                </c:pt>
                <c:pt idx="61">
                  <c:v>34.149184149184144</c:v>
                </c:pt>
                <c:pt idx="62">
                  <c:v>33.921302578018995</c:v>
                </c:pt>
                <c:pt idx="63">
                  <c:v>34.064969271290607</c:v>
                </c:pt>
                <c:pt idx="64">
                  <c:v>34.377664109121909</c:v>
                </c:pt>
                <c:pt idx="65">
                  <c:v>34.265010351966872</c:v>
                </c:pt>
                <c:pt idx="66">
                  <c:v>35.17102615694165</c:v>
                </c:pt>
                <c:pt idx="67">
                  <c:v>34.917840375586856</c:v>
                </c:pt>
                <c:pt idx="68">
                  <c:v>35.426179604261797</c:v>
                </c:pt>
                <c:pt idx="69">
                  <c:v>35.172158459829696</c:v>
                </c:pt>
                <c:pt idx="70">
                  <c:v>35.549549549549546</c:v>
                </c:pt>
                <c:pt idx="71">
                  <c:v>35.964912280701753</c:v>
                </c:pt>
                <c:pt idx="72">
                  <c:v>35.252904989747094</c:v>
                </c:pt>
                <c:pt idx="73">
                  <c:v>35.714285714285715</c:v>
                </c:pt>
                <c:pt idx="74">
                  <c:v>35.864978902953588</c:v>
                </c:pt>
                <c:pt idx="75">
                  <c:v>36.645569620253163</c:v>
                </c:pt>
                <c:pt idx="76">
                  <c:v>36.466049382716051</c:v>
                </c:pt>
                <c:pt idx="77">
                  <c:v>36.615477265883776</c:v>
                </c:pt>
                <c:pt idx="78">
                  <c:v>36.702909197766672</c:v>
                </c:pt>
                <c:pt idx="79">
                  <c:v>36.861732644865178</c:v>
                </c:pt>
                <c:pt idx="80">
                  <c:v>36.988795518207283</c:v>
                </c:pt>
                <c:pt idx="81">
                  <c:v>36.935704514363884</c:v>
                </c:pt>
                <c:pt idx="82">
                  <c:v>37.129109863672817</c:v>
                </c:pt>
                <c:pt idx="83">
                  <c:v>37.904911180773247</c:v>
                </c:pt>
                <c:pt idx="84">
                  <c:v>37.58937691521961</c:v>
                </c:pt>
                <c:pt idx="85">
                  <c:v>37.640449438202246</c:v>
                </c:pt>
                <c:pt idx="86">
                  <c:v>37.301587301587304</c:v>
                </c:pt>
                <c:pt idx="87">
                  <c:v>37.756808408982323</c:v>
                </c:pt>
                <c:pt idx="88">
                  <c:v>37.96166432912576</c:v>
                </c:pt>
                <c:pt idx="89">
                  <c:v>38.320750400366052</c:v>
                </c:pt>
                <c:pt idx="90">
                  <c:v>38.230683090705483</c:v>
                </c:pt>
                <c:pt idx="91">
                  <c:v>38.081140350877192</c:v>
                </c:pt>
                <c:pt idx="92">
                  <c:v>38.316151202749147</c:v>
                </c:pt>
                <c:pt idx="93">
                  <c:v>38.30212497370082</c:v>
                </c:pt>
                <c:pt idx="94">
                  <c:v>38.425066996495566</c:v>
                </c:pt>
                <c:pt idx="95">
                  <c:v>38.732673267326732</c:v>
                </c:pt>
                <c:pt idx="96">
                  <c:v>38.963308095515437</c:v>
                </c:pt>
                <c:pt idx="97">
                  <c:v>39.253759756329714</c:v>
                </c:pt>
                <c:pt idx="98">
                  <c:v>39.180358476474979</c:v>
                </c:pt>
                <c:pt idx="99">
                  <c:v>38.928571428571431</c:v>
                </c:pt>
                <c:pt idx="100">
                  <c:v>39.478885893980234</c:v>
                </c:pt>
                <c:pt idx="101">
                  <c:v>39.172985364133311</c:v>
                </c:pt>
                <c:pt idx="102">
                  <c:v>39.269643475250952</c:v>
                </c:pt>
                <c:pt idx="103">
                  <c:v>39.398572884811415</c:v>
                </c:pt>
                <c:pt idx="104">
                  <c:v>39.357798165137616</c:v>
                </c:pt>
                <c:pt idx="105">
                  <c:v>39.72153972153972</c:v>
                </c:pt>
                <c:pt idx="106">
                  <c:v>39.551158301158303</c:v>
                </c:pt>
                <c:pt idx="107">
                  <c:v>39.625474083438682</c:v>
                </c:pt>
                <c:pt idx="108">
                  <c:v>39.877348237851265</c:v>
                </c:pt>
                <c:pt idx="109">
                  <c:v>40.007627765064832</c:v>
                </c:pt>
                <c:pt idx="110">
                  <c:v>40.082458770614693</c:v>
                </c:pt>
                <c:pt idx="111">
                  <c:v>39.986737400530501</c:v>
                </c:pt>
                <c:pt idx="112">
                  <c:v>40.21439953643344</c:v>
                </c:pt>
                <c:pt idx="113">
                  <c:v>40.507050277738216</c:v>
                </c:pt>
                <c:pt idx="114">
                  <c:v>40.217086834733898</c:v>
                </c:pt>
                <c:pt idx="115">
                  <c:v>40.46143250688705</c:v>
                </c:pt>
                <c:pt idx="116">
                  <c:v>40.401029670776317</c:v>
                </c:pt>
                <c:pt idx="117">
                  <c:v>40.550446488071437</c:v>
                </c:pt>
                <c:pt idx="118">
                  <c:v>40.630736952530818</c:v>
                </c:pt>
                <c:pt idx="119">
                  <c:v>40.954838709677418</c:v>
                </c:pt>
                <c:pt idx="120">
                  <c:v>40.717460317460322</c:v>
                </c:pt>
                <c:pt idx="121">
                  <c:v>40.95738032745907</c:v>
                </c:pt>
                <c:pt idx="122">
                  <c:v>41.074064960629919</c:v>
                </c:pt>
                <c:pt idx="123">
                  <c:v>40.84907945736434</c:v>
                </c:pt>
                <c:pt idx="124">
                  <c:v>41.079308288610619</c:v>
                </c:pt>
                <c:pt idx="125">
                  <c:v>40.974750440399291</c:v>
                </c:pt>
                <c:pt idx="126">
                  <c:v>41.088364561647005</c:v>
                </c:pt>
                <c:pt idx="127">
                  <c:v>40.966051492367285</c:v>
                </c:pt>
                <c:pt idx="128">
                  <c:v>41.336550331051505</c:v>
                </c:pt>
                <c:pt idx="129">
                  <c:v>41.299060254284136</c:v>
                </c:pt>
                <c:pt idx="130">
                  <c:v>41.16013071895425</c:v>
                </c:pt>
                <c:pt idx="131">
                  <c:v>41.562902533276088</c:v>
                </c:pt>
                <c:pt idx="132">
                  <c:v>41.611128742198247</c:v>
                </c:pt>
                <c:pt idx="133">
                  <c:v>41.632780731936194</c:v>
                </c:pt>
                <c:pt idx="134">
                  <c:v>41.526207605344297</c:v>
                </c:pt>
                <c:pt idx="135">
                  <c:v>41.803444782168185</c:v>
                </c:pt>
                <c:pt idx="136">
                  <c:v>41.504345220257719</c:v>
                </c:pt>
                <c:pt idx="137">
                  <c:v>41.830000984930557</c:v>
                </c:pt>
                <c:pt idx="138">
                  <c:v>41.90947940947941</c:v>
                </c:pt>
                <c:pt idx="139">
                  <c:v>41.920498084291182</c:v>
                </c:pt>
                <c:pt idx="140">
                  <c:v>42.078412848370334</c:v>
                </c:pt>
                <c:pt idx="141">
                  <c:v>42.20948653433976</c:v>
                </c:pt>
                <c:pt idx="142">
                  <c:v>42.080345651774223</c:v>
                </c:pt>
                <c:pt idx="143">
                  <c:v>42.154906584436787</c:v>
                </c:pt>
                <c:pt idx="144">
                  <c:v>42.022371364653246</c:v>
                </c:pt>
                <c:pt idx="145">
                  <c:v>42.286975717439297</c:v>
                </c:pt>
                <c:pt idx="146">
                  <c:v>42.201115371209482</c:v>
                </c:pt>
                <c:pt idx="147">
                  <c:v>42.350361197110423</c:v>
                </c:pt>
                <c:pt idx="148">
                  <c:v>42.250233426704014</c:v>
                </c:pt>
                <c:pt idx="149">
                  <c:v>42.283200670297447</c:v>
                </c:pt>
                <c:pt idx="150">
                  <c:v>42.423490488006614</c:v>
                </c:pt>
                <c:pt idx="151">
                  <c:v>42.483259839947742</c:v>
                </c:pt>
                <c:pt idx="152">
                  <c:v>42.388938160122549</c:v>
                </c:pt>
                <c:pt idx="153">
                  <c:v>42.552344558554253</c:v>
                </c:pt>
                <c:pt idx="154">
                  <c:v>42.566823899371073</c:v>
                </c:pt>
                <c:pt idx="155">
                  <c:v>42.822204968944099</c:v>
                </c:pt>
                <c:pt idx="156">
                  <c:v>42.653937581473812</c:v>
                </c:pt>
                <c:pt idx="157">
                  <c:v>42.683481027039313</c:v>
                </c:pt>
                <c:pt idx="158">
                  <c:v>42.780188538081696</c:v>
                </c:pt>
                <c:pt idx="159">
                  <c:v>42.912047302291207</c:v>
                </c:pt>
                <c:pt idx="160">
                  <c:v>42.763782402336616</c:v>
                </c:pt>
                <c:pt idx="161">
                  <c:v>42.691724983767401</c:v>
                </c:pt>
                <c:pt idx="162">
                  <c:v>42.853578557171375</c:v>
                </c:pt>
                <c:pt idx="163">
                  <c:v>42.836010143702453</c:v>
                </c:pt>
                <c:pt idx="164">
                  <c:v>43.059519665854509</c:v>
                </c:pt>
                <c:pt idx="165">
                  <c:v>43.07533539731682</c:v>
                </c:pt>
                <c:pt idx="166">
                  <c:v>43.043655650754793</c:v>
                </c:pt>
                <c:pt idx="167">
                  <c:v>43.238338486355694</c:v>
                </c:pt>
                <c:pt idx="168">
                  <c:v>43.252940003986446</c:v>
                </c:pt>
                <c:pt idx="169">
                  <c:v>43.182266009852214</c:v>
                </c:pt>
                <c:pt idx="170">
                  <c:v>43.172077922077925</c:v>
                </c:pt>
                <c:pt idx="171">
                  <c:v>43.178608115048796</c:v>
                </c:pt>
                <c:pt idx="172">
                  <c:v>43.391734907636639</c:v>
                </c:pt>
                <c:pt idx="173">
                  <c:v>43.409076643023035</c:v>
                </c:pt>
                <c:pt idx="174">
                  <c:v>43.333333333333336</c:v>
                </c:pt>
                <c:pt idx="175">
                  <c:v>43.410067526089627</c:v>
                </c:pt>
                <c:pt idx="176">
                  <c:v>43.400522129803896</c:v>
                </c:pt>
                <c:pt idx="177">
                  <c:v>43.553714045517324</c:v>
                </c:pt>
                <c:pt idx="178">
                  <c:v>43.442622950819668</c:v>
                </c:pt>
                <c:pt idx="179">
                  <c:v>43.369565217391305</c:v>
                </c:pt>
                <c:pt idx="180">
                  <c:v>43.615228131357163</c:v>
                </c:pt>
                <c:pt idx="181">
                  <c:v>43.597262952101659</c:v>
                </c:pt>
                <c:pt idx="182">
                  <c:v>43.645465923313232</c:v>
                </c:pt>
                <c:pt idx="183">
                  <c:v>43.524147247551504</c:v>
                </c:pt>
                <c:pt idx="184">
                  <c:v>43.639654692286271</c:v>
                </c:pt>
                <c:pt idx="185">
                  <c:v>43.761366767704601</c:v>
                </c:pt>
                <c:pt idx="186">
                  <c:v>43.782722513089006</c:v>
                </c:pt>
                <c:pt idx="187">
                  <c:v>43.696027633851472</c:v>
                </c:pt>
                <c:pt idx="188">
                  <c:v>43.80107900219005</c:v>
                </c:pt>
                <c:pt idx="189">
                  <c:v>43.774781919111817</c:v>
                </c:pt>
                <c:pt idx="190">
                  <c:v>43.856619570905288</c:v>
                </c:pt>
                <c:pt idx="191">
                  <c:v>43.815394177975762</c:v>
                </c:pt>
                <c:pt idx="192">
                  <c:v>43.959903604573661</c:v>
                </c:pt>
                <c:pt idx="193">
                  <c:v>43.914014517029592</c:v>
                </c:pt>
                <c:pt idx="194">
                  <c:v>43.984924623115582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9-4C90-9366-3494B79E5535}"/>
            </c:ext>
          </c:extLst>
        </c:ser>
        <c:ser>
          <c:idx val="2"/>
          <c:order val="2"/>
          <c:tx>
            <c:v>decrease_nei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Sheet1!$P$2:$P$196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1.8181818181818181</c:v>
                </c:pt>
                <c:pt idx="7">
                  <c:v>0.75757575757575757</c:v>
                </c:pt>
                <c:pt idx="8">
                  <c:v>1.2820512820512819</c:v>
                </c:pt>
                <c:pt idx="9">
                  <c:v>0.5494505494505495</c:v>
                </c:pt>
                <c:pt idx="10">
                  <c:v>3.3333333333333335</c:v>
                </c:pt>
                <c:pt idx="11">
                  <c:v>1.6666666666666667</c:v>
                </c:pt>
                <c:pt idx="12">
                  <c:v>0.73529411764705876</c:v>
                </c:pt>
                <c:pt idx="13">
                  <c:v>2.2875816993464051</c:v>
                </c:pt>
                <c:pt idx="14">
                  <c:v>3.2163742690058479</c:v>
                </c:pt>
                <c:pt idx="15">
                  <c:v>1.3157894736842104</c:v>
                </c:pt>
                <c:pt idx="16">
                  <c:v>4.2857142857142856</c:v>
                </c:pt>
                <c:pt idx="17">
                  <c:v>2.1645021645021645</c:v>
                </c:pt>
                <c:pt idx="18">
                  <c:v>3.1620553359683794</c:v>
                </c:pt>
                <c:pt idx="19">
                  <c:v>5.9782608695652177</c:v>
                </c:pt>
                <c:pt idx="20">
                  <c:v>2.5</c:v>
                </c:pt>
                <c:pt idx="21">
                  <c:v>8.4615384615384617</c:v>
                </c:pt>
                <c:pt idx="22">
                  <c:v>8.4045584045584043</c:v>
                </c:pt>
                <c:pt idx="23">
                  <c:v>12.698412698412698</c:v>
                </c:pt>
                <c:pt idx="24">
                  <c:v>8.0049261083743843</c:v>
                </c:pt>
                <c:pt idx="25">
                  <c:v>8.0459770114942533</c:v>
                </c:pt>
                <c:pt idx="26">
                  <c:v>10.53763440860215</c:v>
                </c:pt>
                <c:pt idx="27">
                  <c:v>14.919354838709678</c:v>
                </c:pt>
                <c:pt idx="28">
                  <c:v>9.5643939393939394</c:v>
                </c:pt>
                <c:pt idx="29">
                  <c:v>12.121212121212121</c:v>
                </c:pt>
                <c:pt idx="30">
                  <c:v>13.445378151260504</c:v>
                </c:pt>
                <c:pt idx="31">
                  <c:v>12.380952380952381</c:v>
                </c:pt>
                <c:pt idx="32">
                  <c:v>14.93993993993994</c:v>
                </c:pt>
                <c:pt idx="33">
                  <c:v>14.793741109530584</c:v>
                </c:pt>
                <c:pt idx="34">
                  <c:v>13.967611336032389</c:v>
                </c:pt>
                <c:pt idx="35">
                  <c:v>16.474358974358974</c:v>
                </c:pt>
                <c:pt idx="36">
                  <c:v>17.012195121951219</c:v>
                </c:pt>
                <c:pt idx="37">
                  <c:v>19.512195121951219</c:v>
                </c:pt>
                <c:pt idx="38">
                  <c:v>16.888150609080839</c:v>
                </c:pt>
                <c:pt idx="39">
                  <c:v>19.080338266384778</c:v>
                </c:pt>
                <c:pt idx="40">
                  <c:v>20.707070707070706</c:v>
                </c:pt>
                <c:pt idx="41">
                  <c:v>19.710144927536234</c:v>
                </c:pt>
                <c:pt idx="42">
                  <c:v>19.8427382053654</c:v>
                </c:pt>
                <c:pt idx="43">
                  <c:v>17.109929078014186</c:v>
                </c:pt>
                <c:pt idx="44">
                  <c:v>21.045918367346939</c:v>
                </c:pt>
                <c:pt idx="45">
                  <c:v>22.040816326530614</c:v>
                </c:pt>
                <c:pt idx="46">
                  <c:v>21.176470588235293</c:v>
                </c:pt>
                <c:pt idx="47">
                  <c:v>19.381598793363501</c:v>
                </c:pt>
                <c:pt idx="48">
                  <c:v>21.190130624092888</c:v>
                </c:pt>
                <c:pt idx="49">
                  <c:v>21.174004192872118</c:v>
                </c:pt>
                <c:pt idx="50">
                  <c:v>23.939393939393938</c:v>
                </c:pt>
                <c:pt idx="51">
                  <c:v>22.987012987012985</c:v>
                </c:pt>
                <c:pt idx="52">
                  <c:v>23.527568922305765</c:v>
                </c:pt>
                <c:pt idx="53">
                  <c:v>24.621899576527525</c:v>
                </c:pt>
                <c:pt idx="54">
                  <c:v>24.576271186440678</c:v>
                </c:pt>
                <c:pt idx="55">
                  <c:v>25.197740112994349</c:v>
                </c:pt>
                <c:pt idx="56">
                  <c:v>23.032786885245901</c:v>
                </c:pt>
                <c:pt idx="57">
                  <c:v>24.801692226335273</c:v>
                </c:pt>
                <c:pt idx="58">
                  <c:v>23.553507424475168</c:v>
                </c:pt>
                <c:pt idx="59">
                  <c:v>25.396825396825395</c:v>
                </c:pt>
                <c:pt idx="60">
                  <c:v>24.326923076923077</c:v>
                </c:pt>
                <c:pt idx="61">
                  <c:v>27.365967365967364</c:v>
                </c:pt>
                <c:pt idx="62">
                  <c:v>25.93848937132519</c:v>
                </c:pt>
                <c:pt idx="63">
                  <c:v>25.834064969271292</c:v>
                </c:pt>
                <c:pt idx="64">
                  <c:v>26.5771526001705</c:v>
                </c:pt>
                <c:pt idx="65">
                  <c:v>26.687370600414077</c:v>
                </c:pt>
                <c:pt idx="66">
                  <c:v>27.847082494969822</c:v>
                </c:pt>
                <c:pt idx="67">
                  <c:v>26.917057902973397</c:v>
                </c:pt>
                <c:pt idx="68">
                  <c:v>28.576864535768649</c:v>
                </c:pt>
                <c:pt idx="69">
                  <c:v>27.989633469085522</c:v>
                </c:pt>
                <c:pt idx="70">
                  <c:v>27.315315315315313</c:v>
                </c:pt>
                <c:pt idx="71">
                  <c:v>28.754385964912281</c:v>
                </c:pt>
                <c:pt idx="72">
                  <c:v>27.665755297334243</c:v>
                </c:pt>
                <c:pt idx="73">
                  <c:v>28.654678654678655</c:v>
                </c:pt>
                <c:pt idx="74">
                  <c:v>29.14638104511522</c:v>
                </c:pt>
                <c:pt idx="75">
                  <c:v>30.094936708860757</c:v>
                </c:pt>
                <c:pt idx="76">
                  <c:v>29.83024691358025</c:v>
                </c:pt>
                <c:pt idx="77">
                  <c:v>30.442637759710927</c:v>
                </c:pt>
                <c:pt idx="78">
                  <c:v>31.178372024684105</c:v>
                </c:pt>
                <c:pt idx="79">
                  <c:v>30.837636259323002</c:v>
                </c:pt>
                <c:pt idx="80">
                  <c:v>30.196078431372548</c:v>
                </c:pt>
                <c:pt idx="81">
                  <c:v>29.808481532147741</c:v>
                </c:pt>
                <c:pt idx="82">
                  <c:v>30.419673883988242</c:v>
                </c:pt>
                <c:pt idx="83">
                  <c:v>31.556948798328111</c:v>
                </c:pt>
                <c:pt idx="84">
                  <c:v>31.613891726251275</c:v>
                </c:pt>
                <c:pt idx="85">
                  <c:v>31.210986267166042</c:v>
                </c:pt>
                <c:pt idx="86">
                  <c:v>30.989010989010989</c:v>
                </c:pt>
                <c:pt idx="87">
                  <c:v>30.172001911132345</c:v>
                </c:pt>
                <c:pt idx="88">
                  <c:v>31.159420289855071</c:v>
                </c:pt>
                <c:pt idx="89">
                  <c:v>32.212308396247998</c:v>
                </c:pt>
                <c:pt idx="90">
                  <c:v>31.970884658454647</c:v>
                </c:pt>
                <c:pt idx="91">
                  <c:v>32.039473684210527</c:v>
                </c:pt>
                <c:pt idx="92">
                  <c:v>32.087628865979383</c:v>
                </c:pt>
                <c:pt idx="93">
                  <c:v>32.148116978750267</c:v>
                </c:pt>
                <c:pt idx="94">
                  <c:v>32.910740053597195</c:v>
                </c:pt>
                <c:pt idx="95">
                  <c:v>32.346534653465348</c:v>
                </c:pt>
                <c:pt idx="96">
                  <c:v>33.090662007377212</c:v>
                </c:pt>
                <c:pt idx="97">
                  <c:v>33.152484294688747</c:v>
                </c:pt>
                <c:pt idx="98">
                  <c:v>32.010828976848394</c:v>
                </c:pt>
                <c:pt idx="99">
                  <c:v>32.820512820512818</c:v>
                </c:pt>
                <c:pt idx="100">
                  <c:v>34.681042228212036</c:v>
                </c:pt>
                <c:pt idx="101">
                  <c:v>33.636043025921353</c:v>
                </c:pt>
                <c:pt idx="102">
                  <c:v>32.892004153686401</c:v>
                </c:pt>
                <c:pt idx="103">
                  <c:v>34.063880394155618</c:v>
                </c:pt>
                <c:pt idx="104">
                  <c:v>33.753127606338616</c:v>
                </c:pt>
                <c:pt idx="105">
                  <c:v>33.398853398853404</c:v>
                </c:pt>
                <c:pt idx="106">
                  <c:v>34.21814671814672</c:v>
                </c:pt>
                <c:pt idx="107">
                  <c:v>34.426359039190899</c:v>
                </c:pt>
                <c:pt idx="108">
                  <c:v>34.559850954820682</c:v>
                </c:pt>
                <c:pt idx="109">
                  <c:v>34.980930587337909</c:v>
                </c:pt>
                <c:pt idx="110">
                  <c:v>34.662668665667169</c:v>
                </c:pt>
                <c:pt idx="111">
                  <c:v>35.042735042735039</c:v>
                </c:pt>
                <c:pt idx="112">
                  <c:v>34.238736781109665</c:v>
                </c:pt>
                <c:pt idx="113">
                  <c:v>34.88819256516166</c:v>
                </c:pt>
                <c:pt idx="114">
                  <c:v>34.936974789915965</c:v>
                </c:pt>
                <c:pt idx="115">
                  <c:v>35.46143250688705</c:v>
                </c:pt>
                <c:pt idx="116">
                  <c:v>35.354288036851379</c:v>
                </c:pt>
                <c:pt idx="117">
                  <c:v>35.525789684126352</c:v>
                </c:pt>
                <c:pt idx="118">
                  <c:v>35.588775242591133</c:v>
                </c:pt>
                <c:pt idx="119">
                  <c:v>35.909677419354843</c:v>
                </c:pt>
                <c:pt idx="120">
                  <c:v>35.561904761904763</c:v>
                </c:pt>
                <c:pt idx="121">
                  <c:v>34.945631796025495</c:v>
                </c:pt>
                <c:pt idx="122">
                  <c:v>36.657234251968504</c:v>
                </c:pt>
                <c:pt idx="123">
                  <c:v>34.792877906976742</c:v>
                </c:pt>
                <c:pt idx="124">
                  <c:v>34.943351222420986</c:v>
                </c:pt>
                <c:pt idx="125">
                  <c:v>36.059894304169113</c:v>
                </c:pt>
                <c:pt idx="126">
                  <c:v>35.75063613231552</c:v>
                </c:pt>
                <c:pt idx="127">
                  <c:v>35.982000455684663</c:v>
                </c:pt>
                <c:pt idx="128">
                  <c:v>36.03972618112445</c:v>
                </c:pt>
                <c:pt idx="129">
                  <c:v>36.180210060807077</c:v>
                </c:pt>
                <c:pt idx="130">
                  <c:v>36.644880174291941</c:v>
                </c:pt>
                <c:pt idx="131">
                  <c:v>37.000858737655648</c:v>
                </c:pt>
                <c:pt idx="132">
                  <c:v>37.268591981381569</c:v>
                </c:pt>
                <c:pt idx="133">
                  <c:v>37.279741424251903</c:v>
                </c:pt>
                <c:pt idx="134">
                  <c:v>36.968139773895167</c:v>
                </c:pt>
                <c:pt idx="135">
                  <c:v>37.492401215805472</c:v>
                </c:pt>
                <c:pt idx="136">
                  <c:v>37.079212865847566</c:v>
                </c:pt>
                <c:pt idx="137">
                  <c:v>36.787156505466371</c:v>
                </c:pt>
                <c:pt idx="138">
                  <c:v>37.281468531468533</c:v>
                </c:pt>
                <c:pt idx="139">
                  <c:v>37.035440613026822</c:v>
                </c:pt>
                <c:pt idx="140">
                  <c:v>37.751535191308456</c:v>
                </c:pt>
                <c:pt idx="141">
                  <c:v>37.661914080700775</c:v>
                </c:pt>
                <c:pt idx="142">
                  <c:v>37.617209045780477</c:v>
                </c:pt>
                <c:pt idx="143">
                  <c:v>36.967168510792668</c:v>
                </c:pt>
                <c:pt idx="144">
                  <c:v>37.959731543624159</c:v>
                </c:pt>
                <c:pt idx="145">
                  <c:v>37.986754966887418</c:v>
                </c:pt>
                <c:pt idx="146">
                  <c:v>37.386720111537116</c:v>
                </c:pt>
                <c:pt idx="147">
                  <c:v>37.874097007223945</c:v>
                </c:pt>
                <c:pt idx="148">
                  <c:v>37.883032000679066</c:v>
                </c:pt>
                <c:pt idx="149">
                  <c:v>38.12735651445329</c:v>
                </c:pt>
                <c:pt idx="150">
                  <c:v>38.391232423490493</c:v>
                </c:pt>
                <c:pt idx="151">
                  <c:v>38.290053895149434</c:v>
                </c:pt>
                <c:pt idx="152">
                  <c:v>38.349592840441829</c:v>
                </c:pt>
                <c:pt idx="153">
                  <c:v>38.114003662128809</c:v>
                </c:pt>
                <c:pt idx="154">
                  <c:v>38.415880503144656</c:v>
                </c:pt>
                <c:pt idx="155">
                  <c:v>38.742236024844722</c:v>
                </c:pt>
                <c:pt idx="156">
                  <c:v>38.724024231270612</c:v>
                </c:pt>
                <c:pt idx="157">
                  <c:v>38.453381807165037</c:v>
                </c:pt>
                <c:pt idx="158">
                  <c:v>38.669010923238069</c:v>
                </c:pt>
                <c:pt idx="159">
                  <c:v>38.569844789356985</c:v>
                </c:pt>
                <c:pt idx="160">
                  <c:v>39.021540708287695</c:v>
                </c:pt>
                <c:pt idx="161">
                  <c:v>38.655219681119689</c:v>
                </c:pt>
                <c:pt idx="162">
                  <c:v>39.35343598517251</c:v>
                </c:pt>
                <c:pt idx="163">
                  <c:v>38.77148492533108</c:v>
                </c:pt>
                <c:pt idx="164">
                  <c:v>39.091541942220672</c:v>
                </c:pt>
                <c:pt idx="165">
                  <c:v>39.15376676986584</c:v>
                </c:pt>
                <c:pt idx="166">
                  <c:v>38.776689786481711</c:v>
                </c:pt>
                <c:pt idx="167">
                  <c:v>38.993816373168436</c:v>
                </c:pt>
                <c:pt idx="168">
                  <c:v>38.927646003587803</c:v>
                </c:pt>
                <c:pt idx="169">
                  <c:v>39.090311986863711</c:v>
                </c:pt>
                <c:pt idx="170">
                  <c:v>39.012987012987011</c:v>
                </c:pt>
                <c:pt idx="171">
                  <c:v>39.374678993323059</c:v>
                </c:pt>
                <c:pt idx="172">
                  <c:v>39.617850568145755</c:v>
                </c:pt>
                <c:pt idx="173">
                  <c:v>40.12303056933024</c:v>
                </c:pt>
                <c:pt idx="174">
                  <c:v>39.615145872129112</c:v>
                </c:pt>
                <c:pt idx="175">
                  <c:v>39.729895641497855</c:v>
                </c:pt>
                <c:pt idx="176">
                  <c:v>40.003642766073703</c:v>
                </c:pt>
                <c:pt idx="177">
                  <c:v>39.422326307572206</c:v>
                </c:pt>
                <c:pt idx="178">
                  <c:v>39.647184604419103</c:v>
                </c:pt>
                <c:pt idx="179">
                  <c:v>39.856051703877796</c:v>
                </c:pt>
                <c:pt idx="180">
                  <c:v>39.726823597791338</c:v>
                </c:pt>
                <c:pt idx="181">
                  <c:v>40.020700362256342</c:v>
                </c:pt>
                <c:pt idx="182">
                  <c:v>39.947661850039822</c:v>
                </c:pt>
                <c:pt idx="183">
                  <c:v>39.730383879320044</c:v>
                </c:pt>
                <c:pt idx="184">
                  <c:v>40.261765524923419</c:v>
                </c:pt>
                <c:pt idx="185">
                  <c:v>39.953155139156792</c:v>
                </c:pt>
                <c:pt idx="186">
                  <c:v>39.905104712041883</c:v>
                </c:pt>
                <c:pt idx="187">
                  <c:v>40.023208117443872</c:v>
                </c:pt>
                <c:pt idx="188">
                  <c:v>40.051279312002563</c:v>
                </c:pt>
                <c:pt idx="189">
                  <c:v>40.269627279936557</c:v>
                </c:pt>
                <c:pt idx="190">
                  <c:v>40.274725274725277</c:v>
                </c:pt>
                <c:pt idx="191">
                  <c:v>40.300942712110228</c:v>
                </c:pt>
                <c:pt idx="192">
                  <c:v>40.568117725478132</c:v>
                </c:pt>
                <c:pt idx="193">
                  <c:v>40.43449571087762</c:v>
                </c:pt>
                <c:pt idx="194">
                  <c:v>40.381909547738694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E9-4C90-9366-3494B79E5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99135"/>
        <c:axId val="1158700575"/>
      </c:scatterChart>
      <c:valAx>
        <c:axId val="11586991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</a:t>
                </a:r>
                <a:r>
                  <a:rPr lang="zh-CN" altLang="en-US"/>
                  <a:t>（</a:t>
                </a:r>
                <a:r>
                  <a:rPr lang="en-US" altLang="zh-CN"/>
                  <a:t>5~200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700575"/>
        <c:crosses val="autoZero"/>
        <c:crossBetween val="midCat"/>
      </c:valAx>
      <c:valAx>
        <c:axId val="115870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 </a:t>
                </a:r>
                <a:r>
                  <a:rPr lang="ja-JP" altLang="en-US"/>
                  <a:t>減少率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69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LKH</a:t>
            </a:r>
            <a:r>
              <a:rPr lang="ja-JP" altLang="en-US" dirty="0"/>
              <a:t>の所要時間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Sheet1!$L$2:$L$197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0.32</c:v>
                </c:pt>
                <c:pt idx="18">
                  <c:v>1.01</c:v>
                </c:pt>
                <c:pt idx="19">
                  <c:v>0.19</c:v>
                </c:pt>
                <c:pt idx="20">
                  <c:v>0.24</c:v>
                </c:pt>
                <c:pt idx="21">
                  <c:v>0.01</c:v>
                </c:pt>
                <c:pt idx="22">
                  <c:v>0.01</c:v>
                </c:pt>
                <c:pt idx="23">
                  <c:v>0.28999999999999998</c:v>
                </c:pt>
                <c:pt idx="24">
                  <c:v>0.05</c:v>
                </c:pt>
                <c:pt idx="25">
                  <c:v>0.37</c:v>
                </c:pt>
                <c:pt idx="26">
                  <c:v>0.01</c:v>
                </c:pt>
                <c:pt idx="27">
                  <c:v>0.95</c:v>
                </c:pt>
                <c:pt idx="28">
                  <c:v>0.1</c:v>
                </c:pt>
                <c:pt idx="29">
                  <c:v>0.87</c:v>
                </c:pt>
                <c:pt idx="30">
                  <c:v>0.01</c:v>
                </c:pt>
                <c:pt idx="31">
                  <c:v>1.01</c:v>
                </c:pt>
                <c:pt idx="32">
                  <c:v>0.8</c:v>
                </c:pt>
                <c:pt idx="33">
                  <c:v>0.02</c:v>
                </c:pt>
                <c:pt idx="34">
                  <c:v>0.14000000000000001</c:v>
                </c:pt>
                <c:pt idx="35">
                  <c:v>1.77</c:v>
                </c:pt>
                <c:pt idx="36">
                  <c:v>0.55000000000000004</c:v>
                </c:pt>
                <c:pt idx="37">
                  <c:v>0.66</c:v>
                </c:pt>
                <c:pt idx="38">
                  <c:v>0.65</c:v>
                </c:pt>
                <c:pt idx="39">
                  <c:v>1.07</c:v>
                </c:pt>
                <c:pt idx="40">
                  <c:v>1.76</c:v>
                </c:pt>
                <c:pt idx="41">
                  <c:v>1.32</c:v>
                </c:pt>
                <c:pt idx="42">
                  <c:v>0.02</c:v>
                </c:pt>
                <c:pt idx="43">
                  <c:v>0.02</c:v>
                </c:pt>
                <c:pt idx="44">
                  <c:v>0.44</c:v>
                </c:pt>
                <c:pt idx="45">
                  <c:v>1.51</c:v>
                </c:pt>
                <c:pt idx="46">
                  <c:v>2.17</c:v>
                </c:pt>
                <c:pt idx="47">
                  <c:v>2.48</c:v>
                </c:pt>
                <c:pt idx="48">
                  <c:v>1.88</c:v>
                </c:pt>
                <c:pt idx="49">
                  <c:v>0.66</c:v>
                </c:pt>
                <c:pt idx="50">
                  <c:v>1.76</c:v>
                </c:pt>
                <c:pt idx="51">
                  <c:v>0.33</c:v>
                </c:pt>
                <c:pt idx="52">
                  <c:v>0.03</c:v>
                </c:pt>
                <c:pt idx="53">
                  <c:v>0.32</c:v>
                </c:pt>
                <c:pt idx="54">
                  <c:v>3.94</c:v>
                </c:pt>
                <c:pt idx="55">
                  <c:v>0.56000000000000005</c:v>
                </c:pt>
                <c:pt idx="56">
                  <c:v>0.98</c:v>
                </c:pt>
                <c:pt idx="57">
                  <c:v>1.95</c:v>
                </c:pt>
                <c:pt idx="58">
                  <c:v>0.5</c:v>
                </c:pt>
                <c:pt idx="59">
                  <c:v>2.79</c:v>
                </c:pt>
                <c:pt idx="60">
                  <c:v>1.02</c:v>
                </c:pt>
                <c:pt idx="61">
                  <c:v>0.35</c:v>
                </c:pt>
                <c:pt idx="62">
                  <c:v>0.86</c:v>
                </c:pt>
                <c:pt idx="63">
                  <c:v>0.98</c:v>
                </c:pt>
                <c:pt idx="64">
                  <c:v>0.11</c:v>
                </c:pt>
                <c:pt idx="65">
                  <c:v>4.79</c:v>
                </c:pt>
                <c:pt idx="66">
                  <c:v>1.17</c:v>
                </c:pt>
                <c:pt idx="67">
                  <c:v>1.39</c:v>
                </c:pt>
                <c:pt idx="68">
                  <c:v>4.1399999999999997</c:v>
                </c:pt>
                <c:pt idx="69">
                  <c:v>1.0900000000000001</c:v>
                </c:pt>
                <c:pt idx="70">
                  <c:v>1.64</c:v>
                </c:pt>
                <c:pt idx="71">
                  <c:v>2.2200000000000002</c:v>
                </c:pt>
                <c:pt idx="72">
                  <c:v>1.73</c:v>
                </c:pt>
                <c:pt idx="73">
                  <c:v>2.33</c:v>
                </c:pt>
                <c:pt idx="74">
                  <c:v>5.28</c:v>
                </c:pt>
                <c:pt idx="75">
                  <c:v>0.98</c:v>
                </c:pt>
                <c:pt idx="76">
                  <c:v>0.88</c:v>
                </c:pt>
                <c:pt idx="77">
                  <c:v>2.44</c:v>
                </c:pt>
                <c:pt idx="78">
                  <c:v>1.97</c:v>
                </c:pt>
                <c:pt idx="79">
                  <c:v>2.36</c:v>
                </c:pt>
                <c:pt idx="80">
                  <c:v>2.0499999999999998</c:v>
                </c:pt>
                <c:pt idx="81">
                  <c:v>5.09</c:v>
                </c:pt>
                <c:pt idx="82">
                  <c:v>2.39</c:v>
                </c:pt>
                <c:pt idx="83">
                  <c:v>5.61</c:v>
                </c:pt>
                <c:pt idx="84">
                  <c:v>5.67</c:v>
                </c:pt>
                <c:pt idx="85">
                  <c:v>6.95</c:v>
                </c:pt>
                <c:pt idx="86">
                  <c:v>10.9</c:v>
                </c:pt>
                <c:pt idx="87">
                  <c:v>2.19</c:v>
                </c:pt>
                <c:pt idx="88">
                  <c:v>1.42</c:v>
                </c:pt>
                <c:pt idx="89">
                  <c:v>6.31</c:v>
                </c:pt>
                <c:pt idx="90">
                  <c:v>4.29</c:v>
                </c:pt>
                <c:pt idx="91">
                  <c:v>4.33</c:v>
                </c:pt>
                <c:pt idx="92">
                  <c:v>8.52</c:v>
                </c:pt>
                <c:pt idx="93">
                  <c:v>1.71</c:v>
                </c:pt>
                <c:pt idx="94">
                  <c:v>5.2</c:v>
                </c:pt>
                <c:pt idx="95">
                  <c:v>5.96</c:v>
                </c:pt>
                <c:pt idx="96">
                  <c:v>5.0599999999999996</c:v>
                </c:pt>
                <c:pt idx="97">
                  <c:v>0.99</c:v>
                </c:pt>
                <c:pt idx="98">
                  <c:v>6.24</c:v>
                </c:pt>
                <c:pt idx="99">
                  <c:v>2.1800000000000002</c:v>
                </c:pt>
                <c:pt idx="100">
                  <c:v>5.48</c:v>
                </c:pt>
                <c:pt idx="101">
                  <c:v>4.3899999999999997</c:v>
                </c:pt>
                <c:pt idx="102">
                  <c:v>5.97</c:v>
                </c:pt>
                <c:pt idx="103">
                  <c:v>1.96</c:v>
                </c:pt>
                <c:pt idx="104">
                  <c:v>7.45</c:v>
                </c:pt>
                <c:pt idx="105">
                  <c:v>4.2</c:v>
                </c:pt>
                <c:pt idx="106">
                  <c:v>4.2699999999999996</c:v>
                </c:pt>
                <c:pt idx="107">
                  <c:v>9.02</c:v>
                </c:pt>
                <c:pt idx="108">
                  <c:v>6.69</c:v>
                </c:pt>
                <c:pt idx="109">
                  <c:v>3.31</c:v>
                </c:pt>
                <c:pt idx="110">
                  <c:v>4.3</c:v>
                </c:pt>
                <c:pt idx="111">
                  <c:v>1.53</c:v>
                </c:pt>
                <c:pt idx="112">
                  <c:v>3.94</c:v>
                </c:pt>
                <c:pt idx="113">
                  <c:v>4.0199999999999996</c:v>
                </c:pt>
                <c:pt idx="114">
                  <c:v>3.05</c:v>
                </c:pt>
                <c:pt idx="115">
                  <c:v>27.55</c:v>
                </c:pt>
                <c:pt idx="116">
                  <c:v>10.99</c:v>
                </c:pt>
                <c:pt idx="117">
                  <c:v>4.24</c:v>
                </c:pt>
                <c:pt idx="118">
                  <c:v>1.46</c:v>
                </c:pt>
                <c:pt idx="119">
                  <c:v>3.32</c:v>
                </c:pt>
                <c:pt idx="120">
                  <c:v>4.45</c:v>
                </c:pt>
                <c:pt idx="121">
                  <c:v>7.74</c:v>
                </c:pt>
                <c:pt idx="122">
                  <c:v>10.25</c:v>
                </c:pt>
                <c:pt idx="123">
                  <c:v>8.4700000000000006</c:v>
                </c:pt>
                <c:pt idx="124">
                  <c:v>4.55</c:v>
                </c:pt>
                <c:pt idx="125">
                  <c:v>23.78</c:v>
                </c:pt>
                <c:pt idx="126">
                  <c:v>7.9</c:v>
                </c:pt>
                <c:pt idx="127">
                  <c:v>5.31</c:v>
                </c:pt>
                <c:pt idx="128">
                  <c:v>11.54</c:v>
                </c:pt>
                <c:pt idx="129">
                  <c:v>13.91</c:v>
                </c:pt>
                <c:pt idx="130">
                  <c:v>7.29</c:v>
                </c:pt>
                <c:pt idx="131">
                  <c:v>4.5</c:v>
                </c:pt>
                <c:pt idx="132">
                  <c:v>15.76</c:v>
                </c:pt>
                <c:pt idx="133">
                  <c:v>14.17</c:v>
                </c:pt>
                <c:pt idx="134">
                  <c:v>12.42</c:v>
                </c:pt>
                <c:pt idx="135">
                  <c:v>6.56</c:v>
                </c:pt>
                <c:pt idx="136">
                  <c:v>4.17</c:v>
                </c:pt>
                <c:pt idx="137">
                  <c:v>6.84</c:v>
                </c:pt>
                <c:pt idx="138">
                  <c:v>11.29</c:v>
                </c:pt>
                <c:pt idx="139">
                  <c:v>4.16</c:v>
                </c:pt>
                <c:pt idx="140">
                  <c:v>6.53</c:v>
                </c:pt>
                <c:pt idx="141">
                  <c:v>1.62</c:v>
                </c:pt>
                <c:pt idx="142">
                  <c:v>13.46</c:v>
                </c:pt>
                <c:pt idx="143">
                  <c:v>3.45</c:v>
                </c:pt>
                <c:pt idx="144">
                  <c:v>7.17</c:v>
                </c:pt>
                <c:pt idx="145">
                  <c:v>9.3000000000000007</c:v>
                </c:pt>
                <c:pt idx="146">
                  <c:v>14.25</c:v>
                </c:pt>
                <c:pt idx="147">
                  <c:v>6.41</c:v>
                </c:pt>
                <c:pt idx="148">
                  <c:v>3.38</c:v>
                </c:pt>
                <c:pt idx="149">
                  <c:v>3.51</c:v>
                </c:pt>
                <c:pt idx="150">
                  <c:v>6.27</c:v>
                </c:pt>
                <c:pt idx="151">
                  <c:v>2.33</c:v>
                </c:pt>
                <c:pt idx="152">
                  <c:v>2.59</c:v>
                </c:pt>
                <c:pt idx="153">
                  <c:v>6.54</c:v>
                </c:pt>
                <c:pt idx="154">
                  <c:v>8.77</c:v>
                </c:pt>
                <c:pt idx="155">
                  <c:v>3.44</c:v>
                </c:pt>
                <c:pt idx="156">
                  <c:v>16.96</c:v>
                </c:pt>
                <c:pt idx="157">
                  <c:v>15.53</c:v>
                </c:pt>
                <c:pt idx="158">
                  <c:v>28.35</c:v>
                </c:pt>
                <c:pt idx="159">
                  <c:v>46.37</c:v>
                </c:pt>
                <c:pt idx="160">
                  <c:v>5.86</c:v>
                </c:pt>
                <c:pt idx="161">
                  <c:v>15.96</c:v>
                </c:pt>
                <c:pt idx="162">
                  <c:v>5.08</c:v>
                </c:pt>
                <c:pt idx="163">
                  <c:v>5.09</c:v>
                </c:pt>
                <c:pt idx="164">
                  <c:v>12.82</c:v>
                </c:pt>
                <c:pt idx="165">
                  <c:v>23.81</c:v>
                </c:pt>
                <c:pt idx="166">
                  <c:v>8.66</c:v>
                </c:pt>
                <c:pt idx="167">
                  <c:v>31.73</c:v>
                </c:pt>
                <c:pt idx="168">
                  <c:v>16.39</c:v>
                </c:pt>
                <c:pt idx="169">
                  <c:v>3.77</c:v>
                </c:pt>
                <c:pt idx="170">
                  <c:v>7.12</c:v>
                </c:pt>
                <c:pt idx="171">
                  <c:v>7.26</c:v>
                </c:pt>
                <c:pt idx="172">
                  <c:v>6.99</c:v>
                </c:pt>
                <c:pt idx="173">
                  <c:v>4.2</c:v>
                </c:pt>
                <c:pt idx="174">
                  <c:v>9.26</c:v>
                </c:pt>
                <c:pt idx="175">
                  <c:v>4.28</c:v>
                </c:pt>
                <c:pt idx="176">
                  <c:v>6.02</c:v>
                </c:pt>
                <c:pt idx="177">
                  <c:v>17.89</c:v>
                </c:pt>
                <c:pt idx="178">
                  <c:v>10.199999999999999</c:v>
                </c:pt>
                <c:pt idx="179">
                  <c:v>5.89</c:v>
                </c:pt>
                <c:pt idx="180">
                  <c:v>11.24</c:v>
                </c:pt>
                <c:pt idx="181">
                  <c:v>2.98</c:v>
                </c:pt>
                <c:pt idx="182">
                  <c:v>17.77</c:v>
                </c:pt>
                <c:pt idx="183">
                  <c:v>2.4300000000000002</c:v>
                </c:pt>
                <c:pt idx="184">
                  <c:v>12.99</c:v>
                </c:pt>
                <c:pt idx="185">
                  <c:v>8.7200000000000006</c:v>
                </c:pt>
                <c:pt idx="186">
                  <c:v>47.73</c:v>
                </c:pt>
                <c:pt idx="187">
                  <c:v>21.84</c:v>
                </c:pt>
                <c:pt idx="188">
                  <c:v>9.2799999999999994</c:v>
                </c:pt>
                <c:pt idx="189">
                  <c:v>4.26</c:v>
                </c:pt>
                <c:pt idx="190">
                  <c:v>8.18</c:v>
                </c:pt>
                <c:pt idx="191">
                  <c:v>10.41</c:v>
                </c:pt>
                <c:pt idx="192">
                  <c:v>25.32</c:v>
                </c:pt>
                <c:pt idx="193">
                  <c:v>9.83</c:v>
                </c:pt>
                <c:pt idx="194">
                  <c:v>19.97</c:v>
                </c:pt>
                <c:pt idx="195">
                  <c:v>18.98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C5-449A-9D6A-9683DC92D9DF}"/>
            </c:ext>
          </c:extLst>
        </c:ser>
        <c:ser>
          <c:idx val="1"/>
          <c:order val="1"/>
          <c:tx>
            <c:v>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Sheet1!$R$2:$R$197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</c:v>
                </c:pt>
                <c:pt idx="18">
                  <c:v>0.08</c:v>
                </c:pt>
                <c:pt idx="19">
                  <c:v>0.1</c:v>
                </c:pt>
                <c:pt idx="20">
                  <c:v>0.31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0.22</c:v>
                </c:pt>
                <c:pt idx="24">
                  <c:v>0.11</c:v>
                </c:pt>
                <c:pt idx="25">
                  <c:v>0.16</c:v>
                </c:pt>
                <c:pt idx="26">
                  <c:v>0.19</c:v>
                </c:pt>
                <c:pt idx="27">
                  <c:v>1.1100000000000001</c:v>
                </c:pt>
                <c:pt idx="28">
                  <c:v>0.06</c:v>
                </c:pt>
                <c:pt idx="29">
                  <c:v>0.06</c:v>
                </c:pt>
                <c:pt idx="30">
                  <c:v>0.02</c:v>
                </c:pt>
                <c:pt idx="31">
                  <c:v>1.51</c:v>
                </c:pt>
                <c:pt idx="32">
                  <c:v>0.5</c:v>
                </c:pt>
                <c:pt idx="33">
                  <c:v>0.31</c:v>
                </c:pt>
                <c:pt idx="34">
                  <c:v>1.05</c:v>
                </c:pt>
                <c:pt idx="35">
                  <c:v>0.91</c:v>
                </c:pt>
                <c:pt idx="36">
                  <c:v>0.4</c:v>
                </c:pt>
                <c:pt idx="37">
                  <c:v>0.44</c:v>
                </c:pt>
                <c:pt idx="38">
                  <c:v>1.0900000000000001</c:v>
                </c:pt>
                <c:pt idx="39">
                  <c:v>0.72</c:v>
                </c:pt>
                <c:pt idx="40">
                  <c:v>0.63</c:v>
                </c:pt>
                <c:pt idx="41">
                  <c:v>1.39</c:v>
                </c:pt>
                <c:pt idx="42">
                  <c:v>0.02</c:v>
                </c:pt>
                <c:pt idx="43">
                  <c:v>0.15</c:v>
                </c:pt>
                <c:pt idx="44">
                  <c:v>0.94</c:v>
                </c:pt>
                <c:pt idx="45">
                  <c:v>1.31</c:v>
                </c:pt>
                <c:pt idx="46">
                  <c:v>1.53</c:v>
                </c:pt>
                <c:pt idx="47">
                  <c:v>1.97</c:v>
                </c:pt>
                <c:pt idx="48">
                  <c:v>0.66</c:v>
                </c:pt>
                <c:pt idx="49">
                  <c:v>1.1100000000000001</c:v>
                </c:pt>
                <c:pt idx="50">
                  <c:v>1.35</c:v>
                </c:pt>
                <c:pt idx="51">
                  <c:v>0.09</c:v>
                </c:pt>
                <c:pt idx="52">
                  <c:v>0.04</c:v>
                </c:pt>
                <c:pt idx="53">
                  <c:v>0.68</c:v>
                </c:pt>
                <c:pt idx="54">
                  <c:v>1.26</c:v>
                </c:pt>
                <c:pt idx="55">
                  <c:v>0.54</c:v>
                </c:pt>
                <c:pt idx="56">
                  <c:v>1.94</c:v>
                </c:pt>
                <c:pt idx="57">
                  <c:v>0.72</c:v>
                </c:pt>
                <c:pt idx="58">
                  <c:v>0.32</c:v>
                </c:pt>
                <c:pt idx="59">
                  <c:v>1.34</c:v>
                </c:pt>
                <c:pt idx="60">
                  <c:v>0.42</c:v>
                </c:pt>
                <c:pt idx="61">
                  <c:v>3.52</c:v>
                </c:pt>
                <c:pt idx="62">
                  <c:v>0.72</c:v>
                </c:pt>
                <c:pt idx="63">
                  <c:v>1.63</c:v>
                </c:pt>
                <c:pt idx="64">
                  <c:v>0.13</c:v>
                </c:pt>
                <c:pt idx="65">
                  <c:v>3.59</c:v>
                </c:pt>
                <c:pt idx="66">
                  <c:v>0.87</c:v>
                </c:pt>
                <c:pt idx="67">
                  <c:v>1.9</c:v>
                </c:pt>
                <c:pt idx="68">
                  <c:v>2.25</c:v>
                </c:pt>
                <c:pt idx="69">
                  <c:v>0.27</c:v>
                </c:pt>
                <c:pt idx="70">
                  <c:v>1.41</c:v>
                </c:pt>
                <c:pt idx="71">
                  <c:v>3.57</c:v>
                </c:pt>
                <c:pt idx="72">
                  <c:v>1.1299999999999999</c:v>
                </c:pt>
                <c:pt idx="73">
                  <c:v>1.72</c:v>
                </c:pt>
                <c:pt idx="74">
                  <c:v>3.24</c:v>
                </c:pt>
                <c:pt idx="75">
                  <c:v>1.1200000000000001</c:v>
                </c:pt>
                <c:pt idx="76">
                  <c:v>0.98</c:v>
                </c:pt>
                <c:pt idx="77">
                  <c:v>2.95</c:v>
                </c:pt>
                <c:pt idx="78">
                  <c:v>0.71</c:v>
                </c:pt>
                <c:pt idx="79">
                  <c:v>2.06</c:v>
                </c:pt>
                <c:pt idx="80">
                  <c:v>1.71</c:v>
                </c:pt>
                <c:pt idx="81">
                  <c:v>13</c:v>
                </c:pt>
                <c:pt idx="82">
                  <c:v>0.94</c:v>
                </c:pt>
                <c:pt idx="83">
                  <c:v>11.56</c:v>
                </c:pt>
                <c:pt idx="84">
                  <c:v>4.1500000000000004</c:v>
                </c:pt>
                <c:pt idx="85">
                  <c:v>4.62</c:v>
                </c:pt>
                <c:pt idx="86">
                  <c:v>14.13</c:v>
                </c:pt>
                <c:pt idx="87">
                  <c:v>2.23</c:v>
                </c:pt>
                <c:pt idx="88">
                  <c:v>3.55</c:v>
                </c:pt>
                <c:pt idx="89">
                  <c:v>0.97</c:v>
                </c:pt>
                <c:pt idx="90">
                  <c:v>2.31</c:v>
                </c:pt>
                <c:pt idx="91">
                  <c:v>3.96</c:v>
                </c:pt>
                <c:pt idx="92">
                  <c:v>8.1199999999999992</c:v>
                </c:pt>
                <c:pt idx="93">
                  <c:v>10.28</c:v>
                </c:pt>
                <c:pt idx="94">
                  <c:v>5.43</c:v>
                </c:pt>
                <c:pt idx="95">
                  <c:v>3.26</c:v>
                </c:pt>
                <c:pt idx="96">
                  <c:v>7.83</c:v>
                </c:pt>
                <c:pt idx="97">
                  <c:v>0.99</c:v>
                </c:pt>
                <c:pt idx="98">
                  <c:v>5.41</c:v>
                </c:pt>
                <c:pt idx="99">
                  <c:v>1.33</c:v>
                </c:pt>
                <c:pt idx="100">
                  <c:v>2.2200000000000002</c:v>
                </c:pt>
                <c:pt idx="101">
                  <c:v>4.91</c:v>
                </c:pt>
                <c:pt idx="102">
                  <c:v>6.7</c:v>
                </c:pt>
                <c:pt idx="103">
                  <c:v>2.77</c:v>
                </c:pt>
                <c:pt idx="104">
                  <c:v>13.27</c:v>
                </c:pt>
                <c:pt idx="105">
                  <c:v>4.58</c:v>
                </c:pt>
                <c:pt idx="106">
                  <c:v>4.7</c:v>
                </c:pt>
                <c:pt idx="107">
                  <c:v>4.3600000000000003</c:v>
                </c:pt>
                <c:pt idx="108">
                  <c:v>1.38</c:v>
                </c:pt>
                <c:pt idx="109">
                  <c:v>5.13</c:v>
                </c:pt>
                <c:pt idx="110">
                  <c:v>8.89</c:v>
                </c:pt>
                <c:pt idx="111">
                  <c:v>1.77</c:v>
                </c:pt>
                <c:pt idx="112">
                  <c:v>5.29</c:v>
                </c:pt>
                <c:pt idx="113">
                  <c:v>18.12</c:v>
                </c:pt>
                <c:pt idx="114">
                  <c:v>5.19</c:v>
                </c:pt>
                <c:pt idx="115">
                  <c:v>32.590000000000003</c:v>
                </c:pt>
                <c:pt idx="116">
                  <c:v>2.0499999999999998</c:v>
                </c:pt>
                <c:pt idx="117">
                  <c:v>4.8099999999999996</c:v>
                </c:pt>
                <c:pt idx="118">
                  <c:v>2.64</c:v>
                </c:pt>
                <c:pt idx="119">
                  <c:v>20.04</c:v>
                </c:pt>
                <c:pt idx="120">
                  <c:v>3.45</c:v>
                </c:pt>
                <c:pt idx="121">
                  <c:v>8.31</c:v>
                </c:pt>
                <c:pt idx="122">
                  <c:v>8.52</c:v>
                </c:pt>
                <c:pt idx="123">
                  <c:v>8.25</c:v>
                </c:pt>
                <c:pt idx="124">
                  <c:v>3.25</c:v>
                </c:pt>
                <c:pt idx="125">
                  <c:v>29.94</c:v>
                </c:pt>
                <c:pt idx="126">
                  <c:v>10.74</c:v>
                </c:pt>
                <c:pt idx="127">
                  <c:v>5.4</c:v>
                </c:pt>
                <c:pt idx="128">
                  <c:v>17.57</c:v>
                </c:pt>
                <c:pt idx="129">
                  <c:v>12.78</c:v>
                </c:pt>
                <c:pt idx="130">
                  <c:v>10.66</c:v>
                </c:pt>
                <c:pt idx="131">
                  <c:v>6.37</c:v>
                </c:pt>
                <c:pt idx="132">
                  <c:v>17.05</c:v>
                </c:pt>
                <c:pt idx="133">
                  <c:v>15.61</c:v>
                </c:pt>
                <c:pt idx="134">
                  <c:v>14.96</c:v>
                </c:pt>
                <c:pt idx="135">
                  <c:v>13.79</c:v>
                </c:pt>
                <c:pt idx="136">
                  <c:v>8.23</c:v>
                </c:pt>
                <c:pt idx="137">
                  <c:v>13.11</c:v>
                </c:pt>
                <c:pt idx="138">
                  <c:v>7.39</c:v>
                </c:pt>
                <c:pt idx="139">
                  <c:v>3.8</c:v>
                </c:pt>
                <c:pt idx="140">
                  <c:v>11.32</c:v>
                </c:pt>
                <c:pt idx="141">
                  <c:v>2.21</c:v>
                </c:pt>
                <c:pt idx="142">
                  <c:v>11.04</c:v>
                </c:pt>
                <c:pt idx="143">
                  <c:v>4.7</c:v>
                </c:pt>
                <c:pt idx="144">
                  <c:v>6.92</c:v>
                </c:pt>
                <c:pt idx="145">
                  <c:v>13.71</c:v>
                </c:pt>
                <c:pt idx="146">
                  <c:v>5.64</c:v>
                </c:pt>
                <c:pt idx="147">
                  <c:v>3.17</c:v>
                </c:pt>
                <c:pt idx="148">
                  <c:v>5.03</c:v>
                </c:pt>
                <c:pt idx="149">
                  <c:v>3.5</c:v>
                </c:pt>
                <c:pt idx="150">
                  <c:v>6.89</c:v>
                </c:pt>
                <c:pt idx="151">
                  <c:v>4.24</c:v>
                </c:pt>
                <c:pt idx="152">
                  <c:v>2.77</c:v>
                </c:pt>
                <c:pt idx="153">
                  <c:v>10.38</c:v>
                </c:pt>
                <c:pt idx="154">
                  <c:v>3.99</c:v>
                </c:pt>
                <c:pt idx="155">
                  <c:v>5.65</c:v>
                </c:pt>
                <c:pt idx="156">
                  <c:v>14.03</c:v>
                </c:pt>
                <c:pt idx="157">
                  <c:v>18.73</c:v>
                </c:pt>
                <c:pt idx="158">
                  <c:v>32.049999999999997</c:v>
                </c:pt>
                <c:pt idx="159">
                  <c:v>38.950000000000003</c:v>
                </c:pt>
                <c:pt idx="160">
                  <c:v>5.08</c:v>
                </c:pt>
                <c:pt idx="161">
                  <c:v>16.54</c:v>
                </c:pt>
                <c:pt idx="162">
                  <c:v>8.09</c:v>
                </c:pt>
                <c:pt idx="163">
                  <c:v>9.17</c:v>
                </c:pt>
                <c:pt idx="164">
                  <c:v>15.02</c:v>
                </c:pt>
                <c:pt idx="165">
                  <c:v>45.37</c:v>
                </c:pt>
                <c:pt idx="166">
                  <c:v>11.17</c:v>
                </c:pt>
                <c:pt idx="167">
                  <c:v>11.54</c:v>
                </c:pt>
                <c:pt idx="168">
                  <c:v>20.18</c:v>
                </c:pt>
                <c:pt idx="169">
                  <c:v>3.71</c:v>
                </c:pt>
                <c:pt idx="170">
                  <c:v>10.37</c:v>
                </c:pt>
                <c:pt idx="171">
                  <c:v>12.34</c:v>
                </c:pt>
                <c:pt idx="172">
                  <c:v>5.75</c:v>
                </c:pt>
                <c:pt idx="173">
                  <c:v>26.7</c:v>
                </c:pt>
                <c:pt idx="174">
                  <c:v>5.93</c:v>
                </c:pt>
                <c:pt idx="175">
                  <c:v>5.17</c:v>
                </c:pt>
                <c:pt idx="176">
                  <c:v>5.46</c:v>
                </c:pt>
                <c:pt idx="177">
                  <c:v>5.25</c:v>
                </c:pt>
                <c:pt idx="178">
                  <c:v>26.44</c:v>
                </c:pt>
                <c:pt idx="179">
                  <c:v>8.4499999999999993</c:v>
                </c:pt>
                <c:pt idx="180">
                  <c:v>13.56</c:v>
                </c:pt>
                <c:pt idx="181">
                  <c:v>6.39</c:v>
                </c:pt>
                <c:pt idx="182">
                  <c:v>13.39</c:v>
                </c:pt>
                <c:pt idx="183">
                  <c:v>2.65</c:v>
                </c:pt>
                <c:pt idx="184">
                  <c:v>6.71</c:v>
                </c:pt>
                <c:pt idx="185">
                  <c:v>4.99</c:v>
                </c:pt>
                <c:pt idx="186">
                  <c:v>7.5</c:v>
                </c:pt>
                <c:pt idx="187">
                  <c:v>40.4</c:v>
                </c:pt>
                <c:pt idx="188">
                  <c:v>15.14</c:v>
                </c:pt>
                <c:pt idx="189">
                  <c:v>2.99</c:v>
                </c:pt>
                <c:pt idx="190">
                  <c:v>15.01</c:v>
                </c:pt>
                <c:pt idx="191">
                  <c:v>15.38</c:v>
                </c:pt>
                <c:pt idx="192">
                  <c:v>22.09</c:v>
                </c:pt>
                <c:pt idx="193">
                  <c:v>8.43</c:v>
                </c:pt>
                <c:pt idx="194">
                  <c:v>21.1</c:v>
                </c:pt>
                <c:pt idx="195">
                  <c:v>18.059999999999999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C5-449A-9D6A-9683DC92D9DF}"/>
            </c:ext>
          </c:extLst>
        </c:ser>
        <c:ser>
          <c:idx val="2"/>
          <c:order val="2"/>
          <c:tx>
            <c:v>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Sheet1!$X$2:$X$197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7.0000000000000007E-2</c:v>
                </c:pt>
                <c:pt idx="19">
                  <c:v>0.11</c:v>
                </c:pt>
                <c:pt idx="20">
                  <c:v>0.68</c:v>
                </c:pt>
                <c:pt idx="21">
                  <c:v>0.05</c:v>
                </c:pt>
                <c:pt idx="22">
                  <c:v>0.01</c:v>
                </c:pt>
                <c:pt idx="23">
                  <c:v>0.17</c:v>
                </c:pt>
                <c:pt idx="24">
                  <c:v>0.16</c:v>
                </c:pt>
                <c:pt idx="25">
                  <c:v>0.11</c:v>
                </c:pt>
                <c:pt idx="26">
                  <c:v>0.3</c:v>
                </c:pt>
                <c:pt idx="27">
                  <c:v>0.98</c:v>
                </c:pt>
                <c:pt idx="28">
                  <c:v>0.11</c:v>
                </c:pt>
                <c:pt idx="29">
                  <c:v>0.05</c:v>
                </c:pt>
                <c:pt idx="30">
                  <c:v>0.02</c:v>
                </c:pt>
                <c:pt idx="31">
                  <c:v>0.89</c:v>
                </c:pt>
                <c:pt idx="32">
                  <c:v>0.62</c:v>
                </c:pt>
                <c:pt idx="33">
                  <c:v>0.38</c:v>
                </c:pt>
                <c:pt idx="34">
                  <c:v>0.17</c:v>
                </c:pt>
                <c:pt idx="35">
                  <c:v>1.62</c:v>
                </c:pt>
                <c:pt idx="36">
                  <c:v>0.38</c:v>
                </c:pt>
                <c:pt idx="37">
                  <c:v>0.45</c:v>
                </c:pt>
                <c:pt idx="38">
                  <c:v>0.79</c:v>
                </c:pt>
                <c:pt idx="39">
                  <c:v>0.53</c:v>
                </c:pt>
                <c:pt idx="40">
                  <c:v>0.13</c:v>
                </c:pt>
                <c:pt idx="41">
                  <c:v>0.85</c:v>
                </c:pt>
                <c:pt idx="42">
                  <c:v>0.02</c:v>
                </c:pt>
                <c:pt idx="43">
                  <c:v>0.08</c:v>
                </c:pt>
                <c:pt idx="44">
                  <c:v>0.52</c:v>
                </c:pt>
                <c:pt idx="45">
                  <c:v>5.13</c:v>
                </c:pt>
                <c:pt idx="46">
                  <c:v>1.3</c:v>
                </c:pt>
                <c:pt idx="47">
                  <c:v>1.91</c:v>
                </c:pt>
                <c:pt idx="48">
                  <c:v>0.69</c:v>
                </c:pt>
                <c:pt idx="49">
                  <c:v>0.83</c:v>
                </c:pt>
                <c:pt idx="50">
                  <c:v>1.03</c:v>
                </c:pt>
                <c:pt idx="51">
                  <c:v>0.28999999999999998</c:v>
                </c:pt>
                <c:pt idx="52">
                  <c:v>0.04</c:v>
                </c:pt>
                <c:pt idx="53">
                  <c:v>0.54</c:v>
                </c:pt>
                <c:pt idx="54">
                  <c:v>1.2</c:v>
                </c:pt>
                <c:pt idx="55">
                  <c:v>0.42</c:v>
                </c:pt>
                <c:pt idx="56">
                  <c:v>1.43</c:v>
                </c:pt>
                <c:pt idx="57">
                  <c:v>0.98</c:v>
                </c:pt>
                <c:pt idx="58">
                  <c:v>0.37</c:v>
                </c:pt>
                <c:pt idx="59">
                  <c:v>1.97</c:v>
                </c:pt>
                <c:pt idx="60">
                  <c:v>0.57999999999999996</c:v>
                </c:pt>
                <c:pt idx="61">
                  <c:v>2.59</c:v>
                </c:pt>
                <c:pt idx="62">
                  <c:v>1.48</c:v>
                </c:pt>
                <c:pt idx="63">
                  <c:v>1.49</c:v>
                </c:pt>
                <c:pt idx="64">
                  <c:v>0.19</c:v>
                </c:pt>
                <c:pt idx="65">
                  <c:v>2.41</c:v>
                </c:pt>
                <c:pt idx="66">
                  <c:v>1.49</c:v>
                </c:pt>
                <c:pt idx="67">
                  <c:v>2.58</c:v>
                </c:pt>
                <c:pt idx="68">
                  <c:v>4.67</c:v>
                </c:pt>
                <c:pt idx="69">
                  <c:v>0.49</c:v>
                </c:pt>
                <c:pt idx="70">
                  <c:v>1.1000000000000001</c:v>
                </c:pt>
                <c:pt idx="71">
                  <c:v>2.25</c:v>
                </c:pt>
                <c:pt idx="72">
                  <c:v>1.31</c:v>
                </c:pt>
                <c:pt idx="73">
                  <c:v>2.4900000000000002</c:v>
                </c:pt>
                <c:pt idx="74">
                  <c:v>2.56</c:v>
                </c:pt>
                <c:pt idx="75">
                  <c:v>1.43</c:v>
                </c:pt>
                <c:pt idx="76">
                  <c:v>1.17</c:v>
                </c:pt>
                <c:pt idx="77">
                  <c:v>3.11</c:v>
                </c:pt>
                <c:pt idx="78">
                  <c:v>0.49</c:v>
                </c:pt>
                <c:pt idx="79">
                  <c:v>2.02</c:v>
                </c:pt>
                <c:pt idx="80">
                  <c:v>1.62</c:v>
                </c:pt>
                <c:pt idx="81">
                  <c:v>15.14</c:v>
                </c:pt>
                <c:pt idx="82">
                  <c:v>0.89</c:v>
                </c:pt>
                <c:pt idx="83">
                  <c:v>11.78</c:v>
                </c:pt>
                <c:pt idx="84">
                  <c:v>4.43</c:v>
                </c:pt>
                <c:pt idx="85">
                  <c:v>3.41</c:v>
                </c:pt>
                <c:pt idx="86">
                  <c:v>17.809999999999999</c:v>
                </c:pt>
                <c:pt idx="87">
                  <c:v>2.95</c:v>
                </c:pt>
                <c:pt idx="88">
                  <c:v>3.77</c:v>
                </c:pt>
                <c:pt idx="89">
                  <c:v>0.94</c:v>
                </c:pt>
                <c:pt idx="90">
                  <c:v>1.96</c:v>
                </c:pt>
                <c:pt idx="91">
                  <c:v>3.98</c:v>
                </c:pt>
                <c:pt idx="92">
                  <c:v>5.74</c:v>
                </c:pt>
                <c:pt idx="93">
                  <c:v>8.74</c:v>
                </c:pt>
                <c:pt idx="94">
                  <c:v>4.33</c:v>
                </c:pt>
                <c:pt idx="95">
                  <c:v>3.12</c:v>
                </c:pt>
                <c:pt idx="96">
                  <c:v>7.17</c:v>
                </c:pt>
                <c:pt idx="97">
                  <c:v>0.88</c:v>
                </c:pt>
                <c:pt idx="98">
                  <c:v>6.82</c:v>
                </c:pt>
                <c:pt idx="99">
                  <c:v>1.28</c:v>
                </c:pt>
                <c:pt idx="100">
                  <c:v>3.18</c:v>
                </c:pt>
                <c:pt idx="101">
                  <c:v>5.16</c:v>
                </c:pt>
                <c:pt idx="102">
                  <c:v>4.3600000000000003</c:v>
                </c:pt>
                <c:pt idx="103">
                  <c:v>2.5099999999999998</c:v>
                </c:pt>
                <c:pt idx="104">
                  <c:v>10.18</c:v>
                </c:pt>
                <c:pt idx="105">
                  <c:v>6.19</c:v>
                </c:pt>
                <c:pt idx="106">
                  <c:v>5.85</c:v>
                </c:pt>
                <c:pt idx="107">
                  <c:v>4.8</c:v>
                </c:pt>
                <c:pt idx="108">
                  <c:v>1.83</c:v>
                </c:pt>
                <c:pt idx="109">
                  <c:v>4.37</c:v>
                </c:pt>
                <c:pt idx="110">
                  <c:v>10.99</c:v>
                </c:pt>
                <c:pt idx="111">
                  <c:v>1.47</c:v>
                </c:pt>
                <c:pt idx="112">
                  <c:v>4.97</c:v>
                </c:pt>
                <c:pt idx="113">
                  <c:v>13.17</c:v>
                </c:pt>
                <c:pt idx="114">
                  <c:v>5.03</c:v>
                </c:pt>
                <c:pt idx="115">
                  <c:v>31.9</c:v>
                </c:pt>
                <c:pt idx="116">
                  <c:v>1.52</c:v>
                </c:pt>
                <c:pt idx="117">
                  <c:v>3.32</c:v>
                </c:pt>
                <c:pt idx="118">
                  <c:v>1.8</c:v>
                </c:pt>
                <c:pt idx="119">
                  <c:v>10.35</c:v>
                </c:pt>
                <c:pt idx="120">
                  <c:v>4.25</c:v>
                </c:pt>
                <c:pt idx="121">
                  <c:v>13.49</c:v>
                </c:pt>
                <c:pt idx="122">
                  <c:v>6.66</c:v>
                </c:pt>
                <c:pt idx="123">
                  <c:v>6.78</c:v>
                </c:pt>
                <c:pt idx="124">
                  <c:v>5.23</c:v>
                </c:pt>
                <c:pt idx="125">
                  <c:v>50.77</c:v>
                </c:pt>
                <c:pt idx="126">
                  <c:v>7.23</c:v>
                </c:pt>
                <c:pt idx="127">
                  <c:v>4.71</c:v>
                </c:pt>
                <c:pt idx="128">
                  <c:v>37.659999999999997</c:v>
                </c:pt>
                <c:pt idx="129">
                  <c:v>23.47</c:v>
                </c:pt>
                <c:pt idx="130">
                  <c:v>16.43</c:v>
                </c:pt>
                <c:pt idx="131">
                  <c:v>5.88</c:v>
                </c:pt>
                <c:pt idx="132">
                  <c:v>4.93</c:v>
                </c:pt>
                <c:pt idx="133">
                  <c:v>12.01</c:v>
                </c:pt>
                <c:pt idx="134">
                  <c:v>10.59</c:v>
                </c:pt>
                <c:pt idx="135">
                  <c:v>11.57</c:v>
                </c:pt>
                <c:pt idx="136">
                  <c:v>5.72</c:v>
                </c:pt>
                <c:pt idx="137">
                  <c:v>11.86</c:v>
                </c:pt>
                <c:pt idx="138">
                  <c:v>9.7899999999999991</c:v>
                </c:pt>
                <c:pt idx="139">
                  <c:v>3.17</c:v>
                </c:pt>
                <c:pt idx="140">
                  <c:v>11.31</c:v>
                </c:pt>
                <c:pt idx="141">
                  <c:v>2.6</c:v>
                </c:pt>
                <c:pt idx="142">
                  <c:v>17.27</c:v>
                </c:pt>
                <c:pt idx="143">
                  <c:v>3.66</c:v>
                </c:pt>
                <c:pt idx="144">
                  <c:v>7.6</c:v>
                </c:pt>
                <c:pt idx="145">
                  <c:v>7.1</c:v>
                </c:pt>
                <c:pt idx="146">
                  <c:v>7.85</c:v>
                </c:pt>
                <c:pt idx="147">
                  <c:v>3.34</c:v>
                </c:pt>
                <c:pt idx="148">
                  <c:v>3.83</c:v>
                </c:pt>
                <c:pt idx="149">
                  <c:v>4.1100000000000003</c:v>
                </c:pt>
                <c:pt idx="150">
                  <c:v>6.18</c:v>
                </c:pt>
                <c:pt idx="151">
                  <c:v>4.43</c:v>
                </c:pt>
                <c:pt idx="152">
                  <c:v>2.0499999999999998</c:v>
                </c:pt>
                <c:pt idx="153">
                  <c:v>9.86</c:v>
                </c:pt>
                <c:pt idx="154">
                  <c:v>2.84</c:v>
                </c:pt>
                <c:pt idx="155">
                  <c:v>4.29</c:v>
                </c:pt>
                <c:pt idx="156">
                  <c:v>31.11</c:v>
                </c:pt>
                <c:pt idx="157">
                  <c:v>32.25</c:v>
                </c:pt>
                <c:pt idx="158">
                  <c:v>45.71</c:v>
                </c:pt>
                <c:pt idx="159">
                  <c:v>79.89</c:v>
                </c:pt>
                <c:pt idx="160">
                  <c:v>7.79</c:v>
                </c:pt>
                <c:pt idx="161">
                  <c:v>50.7</c:v>
                </c:pt>
                <c:pt idx="162">
                  <c:v>14.86</c:v>
                </c:pt>
                <c:pt idx="163">
                  <c:v>6.94</c:v>
                </c:pt>
                <c:pt idx="164">
                  <c:v>13.28</c:v>
                </c:pt>
                <c:pt idx="165">
                  <c:v>78.34</c:v>
                </c:pt>
                <c:pt idx="166">
                  <c:v>15.25</c:v>
                </c:pt>
                <c:pt idx="167">
                  <c:v>22.38</c:v>
                </c:pt>
                <c:pt idx="168">
                  <c:v>36.99</c:v>
                </c:pt>
                <c:pt idx="169">
                  <c:v>3.4</c:v>
                </c:pt>
                <c:pt idx="170">
                  <c:v>9.6199999999999992</c:v>
                </c:pt>
                <c:pt idx="171">
                  <c:v>11.25</c:v>
                </c:pt>
                <c:pt idx="172">
                  <c:v>5.16</c:v>
                </c:pt>
                <c:pt idx="173">
                  <c:v>34.619999999999997</c:v>
                </c:pt>
                <c:pt idx="174">
                  <c:v>7.65</c:v>
                </c:pt>
                <c:pt idx="175">
                  <c:v>3.85</c:v>
                </c:pt>
                <c:pt idx="176">
                  <c:v>5.64</c:v>
                </c:pt>
                <c:pt idx="177">
                  <c:v>9.6199999999999992</c:v>
                </c:pt>
                <c:pt idx="178">
                  <c:v>36.94</c:v>
                </c:pt>
                <c:pt idx="179">
                  <c:v>9.2200000000000006</c:v>
                </c:pt>
                <c:pt idx="180">
                  <c:v>12.53</c:v>
                </c:pt>
                <c:pt idx="181">
                  <c:v>4.93</c:v>
                </c:pt>
                <c:pt idx="182">
                  <c:v>14.43</c:v>
                </c:pt>
                <c:pt idx="183">
                  <c:v>3.39</c:v>
                </c:pt>
                <c:pt idx="184">
                  <c:v>7.97</c:v>
                </c:pt>
                <c:pt idx="185">
                  <c:v>4.0999999999999996</c:v>
                </c:pt>
                <c:pt idx="186">
                  <c:v>14.1</c:v>
                </c:pt>
                <c:pt idx="187">
                  <c:v>68.34</c:v>
                </c:pt>
                <c:pt idx="188">
                  <c:v>11.82</c:v>
                </c:pt>
                <c:pt idx="189">
                  <c:v>3.07</c:v>
                </c:pt>
                <c:pt idx="190">
                  <c:v>9.2899999999999991</c:v>
                </c:pt>
                <c:pt idx="191">
                  <c:v>13.6</c:v>
                </c:pt>
                <c:pt idx="192">
                  <c:v>36.18</c:v>
                </c:pt>
                <c:pt idx="193">
                  <c:v>16.91</c:v>
                </c:pt>
                <c:pt idx="194">
                  <c:v>51.49</c:v>
                </c:pt>
                <c:pt idx="195">
                  <c:v>19.07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C5-449A-9D6A-9683DC92D9DF}"/>
            </c:ext>
          </c:extLst>
        </c:ser>
        <c:ser>
          <c:idx val="3"/>
          <c:order val="3"/>
          <c:tx>
            <c:v>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Sheet1!$AD$2:$AD$197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0.05</c:v>
                </c:pt>
                <c:pt idx="19">
                  <c:v>0.09</c:v>
                </c:pt>
                <c:pt idx="20">
                  <c:v>7.0000000000000007E-2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0.13</c:v>
                </c:pt>
                <c:pt idx="24">
                  <c:v>0.08</c:v>
                </c:pt>
                <c:pt idx="25">
                  <c:v>0.13</c:v>
                </c:pt>
                <c:pt idx="26">
                  <c:v>0.18</c:v>
                </c:pt>
                <c:pt idx="27">
                  <c:v>0.91</c:v>
                </c:pt>
                <c:pt idx="28">
                  <c:v>7.0000000000000007E-2</c:v>
                </c:pt>
                <c:pt idx="29">
                  <c:v>0.2</c:v>
                </c:pt>
                <c:pt idx="30">
                  <c:v>0.02</c:v>
                </c:pt>
                <c:pt idx="31">
                  <c:v>1.43</c:v>
                </c:pt>
                <c:pt idx="32">
                  <c:v>0.77</c:v>
                </c:pt>
                <c:pt idx="33">
                  <c:v>0.39</c:v>
                </c:pt>
                <c:pt idx="34">
                  <c:v>7.0000000000000007E-2</c:v>
                </c:pt>
                <c:pt idx="35">
                  <c:v>1.08</c:v>
                </c:pt>
                <c:pt idx="36">
                  <c:v>0.26</c:v>
                </c:pt>
                <c:pt idx="37">
                  <c:v>0.16</c:v>
                </c:pt>
                <c:pt idx="38">
                  <c:v>1.24</c:v>
                </c:pt>
                <c:pt idx="39">
                  <c:v>0.77</c:v>
                </c:pt>
                <c:pt idx="40">
                  <c:v>0.63</c:v>
                </c:pt>
                <c:pt idx="41">
                  <c:v>0.75</c:v>
                </c:pt>
                <c:pt idx="42">
                  <c:v>0.02</c:v>
                </c:pt>
                <c:pt idx="43">
                  <c:v>0.08</c:v>
                </c:pt>
                <c:pt idx="44">
                  <c:v>0.62</c:v>
                </c:pt>
                <c:pt idx="45">
                  <c:v>1.96</c:v>
                </c:pt>
                <c:pt idx="46">
                  <c:v>0.55000000000000004</c:v>
                </c:pt>
                <c:pt idx="47">
                  <c:v>2.11</c:v>
                </c:pt>
                <c:pt idx="48">
                  <c:v>0.85</c:v>
                </c:pt>
                <c:pt idx="49">
                  <c:v>0.87</c:v>
                </c:pt>
                <c:pt idx="50">
                  <c:v>1.17</c:v>
                </c:pt>
                <c:pt idx="51">
                  <c:v>0.11</c:v>
                </c:pt>
                <c:pt idx="52">
                  <c:v>0.11</c:v>
                </c:pt>
                <c:pt idx="53">
                  <c:v>0.7</c:v>
                </c:pt>
                <c:pt idx="54">
                  <c:v>1.52</c:v>
                </c:pt>
                <c:pt idx="55">
                  <c:v>0.61</c:v>
                </c:pt>
                <c:pt idx="56">
                  <c:v>1.69</c:v>
                </c:pt>
                <c:pt idx="57">
                  <c:v>0.55000000000000004</c:v>
                </c:pt>
                <c:pt idx="58">
                  <c:v>0.44</c:v>
                </c:pt>
                <c:pt idx="59">
                  <c:v>1.85</c:v>
                </c:pt>
                <c:pt idx="60">
                  <c:v>0.78</c:v>
                </c:pt>
                <c:pt idx="61">
                  <c:v>1.67</c:v>
                </c:pt>
                <c:pt idx="62">
                  <c:v>0.68</c:v>
                </c:pt>
                <c:pt idx="63">
                  <c:v>2.09</c:v>
                </c:pt>
                <c:pt idx="64">
                  <c:v>0.14000000000000001</c:v>
                </c:pt>
                <c:pt idx="65">
                  <c:v>1.85</c:v>
                </c:pt>
                <c:pt idx="66">
                  <c:v>0.96</c:v>
                </c:pt>
                <c:pt idx="67">
                  <c:v>2.98</c:v>
                </c:pt>
                <c:pt idx="68">
                  <c:v>2.67</c:v>
                </c:pt>
                <c:pt idx="69">
                  <c:v>0.3</c:v>
                </c:pt>
                <c:pt idx="70">
                  <c:v>1.1200000000000001</c:v>
                </c:pt>
                <c:pt idx="71">
                  <c:v>3.4</c:v>
                </c:pt>
                <c:pt idx="72">
                  <c:v>1.1100000000000001</c:v>
                </c:pt>
                <c:pt idx="73">
                  <c:v>2.58</c:v>
                </c:pt>
                <c:pt idx="74">
                  <c:v>3.54</c:v>
                </c:pt>
                <c:pt idx="75">
                  <c:v>1.63</c:v>
                </c:pt>
                <c:pt idx="76">
                  <c:v>1.18</c:v>
                </c:pt>
                <c:pt idx="77">
                  <c:v>4.12</c:v>
                </c:pt>
                <c:pt idx="78">
                  <c:v>0.46</c:v>
                </c:pt>
                <c:pt idx="79">
                  <c:v>2.37</c:v>
                </c:pt>
                <c:pt idx="80">
                  <c:v>2.12</c:v>
                </c:pt>
                <c:pt idx="81">
                  <c:v>10.77</c:v>
                </c:pt>
                <c:pt idx="82">
                  <c:v>1.22</c:v>
                </c:pt>
                <c:pt idx="83">
                  <c:v>10.33</c:v>
                </c:pt>
                <c:pt idx="84">
                  <c:v>5.71</c:v>
                </c:pt>
                <c:pt idx="85">
                  <c:v>3.93</c:v>
                </c:pt>
                <c:pt idx="86">
                  <c:v>11.84</c:v>
                </c:pt>
                <c:pt idx="87">
                  <c:v>2.0699999999999998</c:v>
                </c:pt>
                <c:pt idx="88">
                  <c:v>5.22</c:v>
                </c:pt>
                <c:pt idx="89">
                  <c:v>0.79</c:v>
                </c:pt>
                <c:pt idx="90">
                  <c:v>2.21</c:v>
                </c:pt>
                <c:pt idx="91">
                  <c:v>4.4800000000000004</c:v>
                </c:pt>
                <c:pt idx="92">
                  <c:v>4.3099999999999996</c:v>
                </c:pt>
                <c:pt idx="93">
                  <c:v>8.2799999999999994</c:v>
                </c:pt>
                <c:pt idx="94">
                  <c:v>5.16</c:v>
                </c:pt>
                <c:pt idx="95">
                  <c:v>4.1900000000000004</c:v>
                </c:pt>
                <c:pt idx="96">
                  <c:v>4.29</c:v>
                </c:pt>
                <c:pt idx="97">
                  <c:v>0.97</c:v>
                </c:pt>
                <c:pt idx="98">
                  <c:v>4.24</c:v>
                </c:pt>
                <c:pt idx="99">
                  <c:v>2.16</c:v>
                </c:pt>
                <c:pt idx="100">
                  <c:v>2.42</c:v>
                </c:pt>
                <c:pt idx="101">
                  <c:v>6.27</c:v>
                </c:pt>
                <c:pt idx="102">
                  <c:v>7.94</c:v>
                </c:pt>
                <c:pt idx="103">
                  <c:v>2.79</c:v>
                </c:pt>
                <c:pt idx="104">
                  <c:v>12.55</c:v>
                </c:pt>
                <c:pt idx="105">
                  <c:v>5.18</c:v>
                </c:pt>
                <c:pt idx="106">
                  <c:v>6.98</c:v>
                </c:pt>
                <c:pt idx="107">
                  <c:v>4.97</c:v>
                </c:pt>
                <c:pt idx="108">
                  <c:v>1.62</c:v>
                </c:pt>
                <c:pt idx="109">
                  <c:v>4.26</c:v>
                </c:pt>
                <c:pt idx="110">
                  <c:v>8.76</c:v>
                </c:pt>
                <c:pt idx="111">
                  <c:v>1.95</c:v>
                </c:pt>
                <c:pt idx="112">
                  <c:v>4.5</c:v>
                </c:pt>
                <c:pt idx="113">
                  <c:v>11.82</c:v>
                </c:pt>
                <c:pt idx="114">
                  <c:v>5.54</c:v>
                </c:pt>
                <c:pt idx="115">
                  <c:v>19.2</c:v>
                </c:pt>
                <c:pt idx="116">
                  <c:v>1.45</c:v>
                </c:pt>
                <c:pt idx="117">
                  <c:v>3.62</c:v>
                </c:pt>
                <c:pt idx="118">
                  <c:v>1.71</c:v>
                </c:pt>
                <c:pt idx="119">
                  <c:v>10.78</c:v>
                </c:pt>
                <c:pt idx="120">
                  <c:v>3.63</c:v>
                </c:pt>
                <c:pt idx="121">
                  <c:v>7.29</c:v>
                </c:pt>
                <c:pt idx="122">
                  <c:v>9.5299999999999994</c:v>
                </c:pt>
                <c:pt idx="123">
                  <c:v>5.96</c:v>
                </c:pt>
                <c:pt idx="124">
                  <c:v>2.74</c:v>
                </c:pt>
                <c:pt idx="125">
                  <c:v>33.04</c:v>
                </c:pt>
                <c:pt idx="126">
                  <c:v>9.5</c:v>
                </c:pt>
                <c:pt idx="127">
                  <c:v>4.34</c:v>
                </c:pt>
                <c:pt idx="128">
                  <c:v>26.01</c:v>
                </c:pt>
                <c:pt idx="129">
                  <c:v>11.86</c:v>
                </c:pt>
                <c:pt idx="130">
                  <c:v>17.72</c:v>
                </c:pt>
                <c:pt idx="131">
                  <c:v>4.51</c:v>
                </c:pt>
                <c:pt idx="132">
                  <c:v>13.73</c:v>
                </c:pt>
                <c:pt idx="133">
                  <c:v>11.04</c:v>
                </c:pt>
                <c:pt idx="134">
                  <c:v>18.34</c:v>
                </c:pt>
                <c:pt idx="135">
                  <c:v>7.09</c:v>
                </c:pt>
                <c:pt idx="136">
                  <c:v>7.17</c:v>
                </c:pt>
                <c:pt idx="137">
                  <c:v>15.19</c:v>
                </c:pt>
                <c:pt idx="138">
                  <c:v>5.23</c:v>
                </c:pt>
                <c:pt idx="139">
                  <c:v>3.82</c:v>
                </c:pt>
                <c:pt idx="140">
                  <c:v>9</c:v>
                </c:pt>
                <c:pt idx="141">
                  <c:v>2.5099999999999998</c:v>
                </c:pt>
                <c:pt idx="142">
                  <c:v>20.149999999999999</c:v>
                </c:pt>
                <c:pt idx="143">
                  <c:v>4.29</c:v>
                </c:pt>
                <c:pt idx="144">
                  <c:v>9.68</c:v>
                </c:pt>
                <c:pt idx="145">
                  <c:v>14.1</c:v>
                </c:pt>
                <c:pt idx="146">
                  <c:v>13.92</c:v>
                </c:pt>
                <c:pt idx="147">
                  <c:v>3.73</c:v>
                </c:pt>
                <c:pt idx="148">
                  <c:v>3.41</c:v>
                </c:pt>
                <c:pt idx="149">
                  <c:v>4.8600000000000003</c:v>
                </c:pt>
                <c:pt idx="150">
                  <c:v>7.08</c:v>
                </c:pt>
                <c:pt idx="151">
                  <c:v>6.05</c:v>
                </c:pt>
                <c:pt idx="152">
                  <c:v>1.82</c:v>
                </c:pt>
                <c:pt idx="153">
                  <c:v>7.04</c:v>
                </c:pt>
                <c:pt idx="154">
                  <c:v>3.1</c:v>
                </c:pt>
                <c:pt idx="155">
                  <c:v>4.3499999999999996</c:v>
                </c:pt>
                <c:pt idx="156">
                  <c:v>33.5</c:v>
                </c:pt>
                <c:pt idx="157">
                  <c:v>31.3</c:v>
                </c:pt>
                <c:pt idx="158">
                  <c:v>40.9</c:v>
                </c:pt>
                <c:pt idx="159">
                  <c:v>79.53</c:v>
                </c:pt>
                <c:pt idx="160">
                  <c:v>6.93</c:v>
                </c:pt>
                <c:pt idx="161">
                  <c:v>50.02</c:v>
                </c:pt>
                <c:pt idx="162">
                  <c:v>9.59</c:v>
                </c:pt>
                <c:pt idx="163">
                  <c:v>7.42</c:v>
                </c:pt>
                <c:pt idx="164">
                  <c:v>11.66</c:v>
                </c:pt>
                <c:pt idx="165">
                  <c:v>88.86</c:v>
                </c:pt>
                <c:pt idx="166">
                  <c:v>21.66</c:v>
                </c:pt>
                <c:pt idx="167">
                  <c:v>15.75</c:v>
                </c:pt>
                <c:pt idx="168">
                  <c:v>34.26</c:v>
                </c:pt>
                <c:pt idx="169">
                  <c:v>12.97</c:v>
                </c:pt>
                <c:pt idx="170">
                  <c:v>14.22</c:v>
                </c:pt>
                <c:pt idx="171">
                  <c:v>6.82</c:v>
                </c:pt>
                <c:pt idx="172">
                  <c:v>7.71</c:v>
                </c:pt>
                <c:pt idx="173">
                  <c:v>39.840000000000003</c:v>
                </c:pt>
                <c:pt idx="174">
                  <c:v>15.68</c:v>
                </c:pt>
                <c:pt idx="175">
                  <c:v>5.72</c:v>
                </c:pt>
                <c:pt idx="176">
                  <c:v>5.87</c:v>
                </c:pt>
                <c:pt idx="177">
                  <c:v>8.0500000000000007</c:v>
                </c:pt>
                <c:pt idx="178">
                  <c:v>24.57</c:v>
                </c:pt>
                <c:pt idx="179">
                  <c:v>7.24</c:v>
                </c:pt>
                <c:pt idx="180">
                  <c:v>7.46</c:v>
                </c:pt>
                <c:pt idx="181">
                  <c:v>5.19</c:v>
                </c:pt>
                <c:pt idx="182">
                  <c:v>19.989999999999998</c:v>
                </c:pt>
                <c:pt idx="183">
                  <c:v>2.83</c:v>
                </c:pt>
                <c:pt idx="184">
                  <c:v>16.05</c:v>
                </c:pt>
                <c:pt idx="185">
                  <c:v>4.3099999999999996</c:v>
                </c:pt>
                <c:pt idx="186">
                  <c:v>9.6999999999999993</c:v>
                </c:pt>
                <c:pt idx="187">
                  <c:v>51.49</c:v>
                </c:pt>
                <c:pt idx="188">
                  <c:v>15.84</c:v>
                </c:pt>
                <c:pt idx="189">
                  <c:v>3.81</c:v>
                </c:pt>
                <c:pt idx="190">
                  <c:v>15.89</c:v>
                </c:pt>
                <c:pt idx="191">
                  <c:v>23.81</c:v>
                </c:pt>
                <c:pt idx="192">
                  <c:v>35.47</c:v>
                </c:pt>
                <c:pt idx="193">
                  <c:v>29.1</c:v>
                </c:pt>
                <c:pt idx="194">
                  <c:v>37.81</c:v>
                </c:pt>
                <c:pt idx="195">
                  <c:v>18.77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C5-449A-9D6A-9683DC92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5236703"/>
        <c:axId val="1194012463"/>
      </c:scatterChart>
      <c:valAx>
        <c:axId val="112523670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4012463"/>
        <c:crosses val="autoZero"/>
        <c:crossBetween val="midCat"/>
      </c:valAx>
      <c:valAx>
        <c:axId val="1194012463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52367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2024/12/5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826F7C-2C56-B988-6165-AF98B2BB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421104B-905F-C4AC-BEB9-89900BFF055B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3A969B1-ED75-2C85-ECE5-F9182D8F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A1E20-A973-403E-79B4-D8F84011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52" y="1885264"/>
            <a:ext cx="4066569" cy="3369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9F737-FA1C-BFD9-C89B-BCAAF1FA9F6F}"/>
              </a:ext>
            </a:extLst>
          </p:cNvPr>
          <p:cNvSpPr txBox="1"/>
          <p:nvPr/>
        </p:nvSpPr>
        <p:spPr>
          <a:xfrm>
            <a:off x="348977" y="10887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偶然の失敗を回避できる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10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376B-8844-650D-3625-F3E99736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B723A8-D40F-FA68-C83C-775842B141D5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96961BF-1B44-ED5D-F3A0-2F92B88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Chimera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98293"/>
                  </p:ext>
                </p:extLst>
              </p:nvPr>
            </p:nvGraphicFramePr>
            <p:xfrm>
              <a:off x="8155397" y="1035727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/>
                            <a:t>Chimera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 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98293"/>
                  </p:ext>
                </p:extLst>
              </p:nvPr>
            </p:nvGraphicFramePr>
            <p:xfrm>
              <a:off x="8155397" y="1035727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1163" r="-1266" b="-1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91579" r="-1266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E83D10-A373-CB2A-290F-BFF735BE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06574"/>
              </p:ext>
            </p:extLst>
          </p:nvPr>
        </p:nvGraphicFramePr>
        <p:xfrm>
          <a:off x="454011" y="939113"/>
          <a:ext cx="5903785" cy="5279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757">
                  <a:extLst>
                    <a:ext uri="{9D8B030D-6E8A-4147-A177-3AD203B41FA5}">
                      <a16:colId xmlns:a16="http://schemas.microsoft.com/office/drawing/2014/main" val="236201385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03620110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784405607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817131084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275110954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47486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997595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54718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59642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37451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89562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35189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869888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2681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230329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3406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28249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90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30143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107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5146002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118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24750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137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020364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157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3783282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0251FB-48EF-EA32-E128-F6EC7060D3AB}"/>
              </a:ext>
            </a:extLst>
          </p:cNvPr>
          <p:cNvCxnSpPr>
            <a:cxnSpLocks/>
          </p:cNvCxnSpPr>
          <p:nvPr/>
        </p:nvCxnSpPr>
        <p:spPr>
          <a:xfrm>
            <a:off x="49428" y="4658498"/>
            <a:ext cx="690124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919C648-D8A3-71BA-A328-1DB86CB098D1}"/>
              </a:ext>
            </a:extLst>
          </p:cNvPr>
          <p:cNvSpPr txBox="1"/>
          <p:nvPr/>
        </p:nvSpPr>
        <p:spPr>
          <a:xfrm>
            <a:off x="6518190" y="2758496"/>
            <a:ext cx="50241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前回の結果</a:t>
            </a:r>
            <a:endParaRPr lang="en-US" altLang="ja-JP" sz="1600" dirty="0"/>
          </a:p>
          <a:p>
            <a:r>
              <a:rPr lang="ja-JP" altLang="en-US" sz="1600" dirty="0"/>
              <a:t>同じサイズの</a:t>
            </a:r>
            <a:r>
              <a:rPr lang="en-US" altLang="ja-JP" sz="1600" dirty="0"/>
              <a:t>Chimera</a:t>
            </a:r>
            <a:r>
              <a:rPr lang="ja-JP" altLang="en-US" sz="1600" dirty="0"/>
              <a:t>で</a:t>
            </a:r>
            <a:endParaRPr lang="en-US" altLang="ja-JP" sz="1600" dirty="0"/>
          </a:p>
          <a:p>
            <a:r>
              <a:rPr lang="ja-JP" altLang="en-US" sz="1600" dirty="0"/>
              <a:t>埋め込みできるドロネー三角形の</a:t>
            </a:r>
            <a:r>
              <a:rPr lang="en-US" altLang="ja-JP" sz="1600" dirty="0"/>
              <a:t>TSP</a:t>
            </a:r>
            <a:r>
              <a:rPr lang="ja-JP" altLang="en-US" sz="1600" dirty="0"/>
              <a:t>問題のサイズは</a:t>
            </a:r>
            <a:endParaRPr lang="en-US" altLang="ja-JP" sz="1600" dirty="0"/>
          </a:p>
          <a:p>
            <a:r>
              <a:rPr lang="ja-JP" altLang="en-US" sz="1600" dirty="0"/>
              <a:t>他の手法と比べて</a:t>
            </a:r>
            <a:r>
              <a:rPr lang="ja-JP" altLang="en-US" sz="1600" b="1" dirty="0"/>
              <a:t>１</a:t>
            </a:r>
            <a:r>
              <a:rPr lang="ja-JP" altLang="en-US" sz="1600" dirty="0"/>
              <a:t>大きい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ED60E2-BDC9-D7F9-FA72-BF80559E63C0}"/>
              </a:ext>
            </a:extLst>
          </p:cNvPr>
          <p:cNvSpPr txBox="1"/>
          <p:nvPr/>
        </p:nvSpPr>
        <p:spPr>
          <a:xfrm>
            <a:off x="6563536" y="4934250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今回の結果</a:t>
            </a:r>
            <a:endParaRPr lang="en-US" altLang="ja-JP" sz="1600" dirty="0"/>
          </a:p>
          <a:p>
            <a:r>
              <a:rPr lang="ja-JP" altLang="en-US" sz="1600" dirty="0"/>
              <a:t>問題のサイズが大きくなるにつれて</a:t>
            </a:r>
            <a:endParaRPr lang="en-US" altLang="ja-JP" sz="1600" dirty="0"/>
          </a:p>
          <a:p>
            <a:r>
              <a:rPr lang="ja-JP" altLang="en-US" sz="1600" dirty="0"/>
              <a:t>減らせる二次項数も増える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今回の実験で最大サイズが</a:t>
            </a:r>
            <a:r>
              <a:rPr lang="ja-JP" altLang="en-US" sz="1600" b="1" dirty="0"/>
              <a:t>２</a:t>
            </a:r>
            <a:r>
              <a:rPr lang="ja-JP" altLang="en-US" sz="1600" dirty="0"/>
              <a:t>大きい</a:t>
            </a:r>
            <a:endParaRPr lang="en-US" altLang="ja-JP" sz="1600" dirty="0"/>
          </a:p>
          <a:p>
            <a:r>
              <a:rPr lang="ja-JP" altLang="en-US" sz="1600" dirty="0"/>
              <a:t>インスタンスを埋め込みできる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413066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5FD-79D6-28E7-97B6-5DFF6F1E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0AB41F-32E6-B3F5-C43D-C98A91312B72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2426AE8-A77B-8B0B-982B-7EBED8CB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Pegasus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2736238"/>
                  </p:ext>
                </p:extLst>
              </p:nvPr>
            </p:nvGraphicFramePr>
            <p:xfrm>
              <a:off x="7803291" y="985553"/>
              <a:ext cx="3934698" cy="1045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7349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1967349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46677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537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2736238"/>
                  </p:ext>
                </p:extLst>
              </p:nvPr>
            </p:nvGraphicFramePr>
            <p:xfrm>
              <a:off x="7803291" y="985553"/>
              <a:ext cx="3934698" cy="1045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7349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1967349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46677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10" t="-1299" r="-1238" b="-1402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10" t="-81250" r="-1238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8CE9FE-88AD-FA64-E530-B3957C64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70545"/>
              </p:ext>
            </p:extLst>
          </p:nvPr>
        </p:nvGraphicFramePr>
        <p:xfrm>
          <a:off x="359411" y="985553"/>
          <a:ext cx="5736725" cy="5663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45">
                  <a:extLst>
                    <a:ext uri="{9D8B030D-6E8A-4147-A177-3AD203B41FA5}">
                      <a16:colId xmlns:a16="http://schemas.microsoft.com/office/drawing/2014/main" val="4051879806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233058470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09372112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1211697899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28352299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1147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35263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40551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82277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479535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853888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81443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4847958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57758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390122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339488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47214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398104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8146764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83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69654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7A05DE9-8840-49C4-6652-528E4DEE7248}"/>
              </a:ext>
            </a:extLst>
          </p:cNvPr>
          <p:cNvSpPr txBox="1"/>
          <p:nvPr/>
        </p:nvSpPr>
        <p:spPr>
          <a:xfrm>
            <a:off x="6109525" y="2828835"/>
            <a:ext cx="5628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前回の結果：</a:t>
            </a:r>
            <a:endParaRPr lang="en-US" altLang="ja-JP" dirty="0"/>
          </a:p>
          <a:p>
            <a:r>
              <a:rPr lang="ja-JP" altLang="en-US" dirty="0"/>
              <a:t>同じサイズの</a:t>
            </a:r>
            <a:r>
              <a:rPr lang="en-US" altLang="ja-JP" dirty="0"/>
              <a:t>Pegasus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埋め込みできるドロネー三角形の</a:t>
            </a:r>
            <a:r>
              <a:rPr lang="en-US" altLang="ja-JP" dirty="0"/>
              <a:t>TSP</a:t>
            </a:r>
            <a:r>
              <a:rPr lang="ja-JP" altLang="en-US" dirty="0"/>
              <a:t>問題のサイズは</a:t>
            </a:r>
            <a:endParaRPr lang="en-US" altLang="ja-JP" dirty="0"/>
          </a:p>
          <a:p>
            <a:r>
              <a:rPr lang="ja-JP" altLang="en-US" dirty="0"/>
              <a:t>他の手法と比べて大体</a:t>
            </a:r>
            <a:r>
              <a:rPr lang="ja-JP" altLang="en-US" b="1" dirty="0"/>
              <a:t>２</a:t>
            </a:r>
            <a:r>
              <a:rPr lang="ja-JP" altLang="en-US" dirty="0"/>
              <a:t>大きい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3414C3-652D-9669-3D9C-F2393002D6F2}"/>
              </a:ext>
            </a:extLst>
          </p:cNvPr>
          <p:cNvCxnSpPr>
            <a:cxnSpLocks/>
          </p:cNvCxnSpPr>
          <p:nvPr/>
        </p:nvCxnSpPr>
        <p:spPr>
          <a:xfrm>
            <a:off x="0" y="5511114"/>
            <a:ext cx="647268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7142B9D-8D3D-CC7F-3EB1-B1FF99AC7DCE}"/>
              </a:ext>
            </a:extLst>
          </p:cNvPr>
          <p:cNvSpPr txBox="1"/>
          <p:nvPr/>
        </p:nvSpPr>
        <p:spPr>
          <a:xfrm>
            <a:off x="7045449" y="5079128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今回の結果</a:t>
            </a:r>
            <a:endParaRPr lang="en-US" altLang="ja-JP" sz="1600" dirty="0"/>
          </a:p>
          <a:p>
            <a:r>
              <a:rPr lang="ja-JP" altLang="en-US" sz="1600" dirty="0"/>
              <a:t>問題のサイズが大きくなるにつれて</a:t>
            </a:r>
            <a:endParaRPr lang="en-US" altLang="ja-JP" sz="1600" dirty="0"/>
          </a:p>
          <a:p>
            <a:r>
              <a:rPr lang="ja-JP" altLang="en-US" sz="1600" dirty="0"/>
              <a:t>減らせる二次項数も増える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今回の実験で最大サイズが</a:t>
            </a:r>
            <a:r>
              <a:rPr lang="en-US" altLang="ja-JP" sz="1600" b="1" dirty="0"/>
              <a:t>4</a:t>
            </a:r>
            <a:r>
              <a:rPr lang="ja-JP" altLang="en-US" sz="1600" dirty="0"/>
              <a:t>大きい</a:t>
            </a:r>
            <a:endParaRPr lang="en-US" altLang="ja-JP" sz="1600" dirty="0"/>
          </a:p>
          <a:p>
            <a:r>
              <a:rPr lang="ja-JP" altLang="en-US" sz="1600" dirty="0"/>
              <a:t>インスタンスを埋め込みできる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017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4C6E-3C32-854B-B86C-F3E6EE64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4A80F-271D-FF91-F5B9-C1CBC66BC5B4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E41B3C9-D91D-0F1C-2EE4-7A2FCE0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zephyr</a:t>
            </a:r>
            <a:r>
              <a:rPr kumimoji="1" lang="ja-JP" altLang="en-US" sz="3200" b="1" dirty="0"/>
              <a:t>の実験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F166C2-C453-EA2E-C096-8163532C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92002"/>
              </p:ext>
            </p:extLst>
          </p:nvPr>
        </p:nvGraphicFramePr>
        <p:xfrm>
          <a:off x="63026" y="903800"/>
          <a:ext cx="6298955" cy="5309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791">
                  <a:extLst>
                    <a:ext uri="{9D8B030D-6E8A-4147-A177-3AD203B41FA5}">
                      <a16:colId xmlns:a16="http://schemas.microsoft.com/office/drawing/2014/main" val="30477141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964682185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7776204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1529233666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86372952"/>
                    </a:ext>
                  </a:extLst>
                </a:gridCol>
              </a:tblGrid>
              <a:tr h="656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</a:rPr>
                        <a:t>完全グラフ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70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8481515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50526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461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1270581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69572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78031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880412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040363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5603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7713834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128546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256121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07068"/>
                  </p:ext>
                </p:extLst>
              </p:nvPr>
            </p:nvGraphicFramePr>
            <p:xfrm>
              <a:off x="8557053" y="903261"/>
              <a:ext cx="3150044" cy="9510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5022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575022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9280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Zephyr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58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4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107068"/>
                  </p:ext>
                </p:extLst>
              </p:nvPr>
            </p:nvGraphicFramePr>
            <p:xfrm>
              <a:off x="8557053" y="903261"/>
              <a:ext cx="3150044" cy="9510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5022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575022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9280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6" t="-1538" r="-1544" b="-15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58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86" t="-71739" r="-1544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B30BCC-3909-66BF-DC00-C451F4B3087A}"/>
              </a:ext>
            </a:extLst>
          </p:cNvPr>
          <p:cNvSpPr txBox="1"/>
          <p:nvPr/>
        </p:nvSpPr>
        <p:spPr>
          <a:xfrm>
            <a:off x="6614786" y="4835776"/>
            <a:ext cx="51379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今回の実験では</a:t>
            </a:r>
            <a:endParaRPr lang="en-US" altLang="ja-JP" sz="1400" dirty="0"/>
          </a:p>
          <a:p>
            <a:r>
              <a:rPr lang="ja-JP" altLang="en-US" sz="1400" dirty="0"/>
              <a:t>完全グラフの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問題と比べると</a:t>
            </a:r>
            <a:endParaRPr lang="en-US" altLang="ja-JP" sz="1400" dirty="0"/>
          </a:p>
          <a:p>
            <a:r>
              <a:rPr lang="ja-JP" altLang="en-US" sz="1400" dirty="0"/>
              <a:t>同じトポロジーで</a:t>
            </a:r>
            <a:endParaRPr lang="en-US" altLang="ja-JP" sz="1400" dirty="0"/>
          </a:p>
          <a:p>
            <a:r>
              <a:rPr lang="ja-JP" altLang="en-US" sz="1400" dirty="0"/>
              <a:t>サイズが</a:t>
            </a:r>
            <a:r>
              <a:rPr lang="ja-JP" altLang="en-US" sz="1400" b="1" dirty="0"/>
              <a:t>４</a:t>
            </a:r>
            <a:r>
              <a:rPr lang="ja-JP" altLang="en-US" sz="1400" dirty="0"/>
              <a:t>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予想されるのは</a:t>
            </a:r>
            <a:endParaRPr lang="en-US" altLang="ja-JP" sz="1400" dirty="0"/>
          </a:p>
          <a:p>
            <a:r>
              <a:rPr lang="ja-JP" altLang="en-US" sz="1400" dirty="0"/>
              <a:t>もっと二次項を減らせば</a:t>
            </a:r>
            <a:endParaRPr lang="en-US" altLang="ja-JP" sz="1400" dirty="0"/>
          </a:p>
          <a:p>
            <a:r>
              <a:rPr lang="ja-JP" altLang="en-US" sz="1400" dirty="0"/>
              <a:t>埋め込みできる問題のサイズも大きくなるのでしょう</a:t>
            </a:r>
            <a:endParaRPr lang="en-US" altLang="ja-JP" sz="1400" dirty="0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AF59E8A-5B1D-CC43-C926-D6AD00573E9C}"/>
              </a:ext>
            </a:extLst>
          </p:cNvPr>
          <p:cNvCxnSpPr>
            <a:cxnSpLocks/>
          </p:cNvCxnSpPr>
          <p:nvPr/>
        </p:nvCxnSpPr>
        <p:spPr>
          <a:xfrm>
            <a:off x="0" y="6213660"/>
            <a:ext cx="647268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DFB57A9-0E8D-CCE7-71B2-D4B061D6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54" y="2894926"/>
            <a:ext cx="3245017" cy="18542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757704-E274-C3B5-BA34-DA97BE26191F}"/>
              </a:ext>
            </a:extLst>
          </p:cNvPr>
          <p:cNvSpPr txBox="1"/>
          <p:nvPr/>
        </p:nvSpPr>
        <p:spPr>
          <a:xfrm>
            <a:off x="6735887" y="197159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新しい結果が得られなっかた</a:t>
            </a:r>
            <a:endParaRPr lang="en-US" altLang="ja-JP" dirty="0"/>
          </a:p>
          <a:p>
            <a:r>
              <a:rPr lang="ja-JP" altLang="en-US" dirty="0"/>
              <a:t>原因：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埋め込みが時間がかかる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16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A1FB-F538-BC57-166A-7B2142F6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6771F6F-DA46-54F3-B026-4D45594E0853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428AC71-6A65-3CE7-946E-600462B0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二次項数の減少率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156A012-25F5-CE97-BB15-DDDA561D40CB}"/>
              </a:ext>
            </a:extLst>
          </p:cNvPr>
          <p:cNvGraphicFramePr>
            <a:graphicFrameLocks/>
          </p:cNvGraphicFramePr>
          <p:nvPr/>
        </p:nvGraphicFramePr>
        <p:xfrm>
          <a:off x="0" y="1601738"/>
          <a:ext cx="6751903" cy="485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/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400" b="1" dirty="0">
                    <a:latin typeface="+mj-lt"/>
                    <a:ea typeface="+mj-ea"/>
                    <a:cs typeface="+mj-cs"/>
                  </a:rPr>
                  <a:t>各方法での減少率：</a:t>
                </a:r>
                <a:endParaRPr kumimoji="1" lang="en-US" altLang="zh-CN" sz="1400" b="1" dirty="0">
                  <a:latin typeface="+mj-lt"/>
                  <a:ea typeface="+mj-ea"/>
                  <a:cs typeface="+mj-cs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ドロネー三角形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𝑛𝑒𝑖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𝑛𝑒𝑖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blipFill>
                <a:blip r:embed="rId3"/>
                <a:stretch>
                  <a:fillRect l="-1996" t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3AAD2D1E-3918-974D-9485-3DBF17E10B45}"/>
              </a:ext>
            </a:extLst>
          </p:cNvPr>
          <p:cNvSpPr/>
          <p:nvPr/>
        </p:nvSpPr>
        <p:spPr>
          <a:xfrm>
            <a:off x="963827" y="2518492"/>
            <a:ext cx="463377" cy="3639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035912" y="29779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93332" y="331643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4958398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270095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075866" y="47734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15334"/>
              </p:ext>
            </p:extLst>
          </p:nvPr>
        </p:nvGraphicFramePr>
        <p:xfrm>
          <a:off x="4263081" y="1606993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535656"/>
              </p:ext>
            </p:extLst>
          </p:nvPr>
        </p:nvGraphicFramePr>
        <p:xfrm>
          <a:off x="4263081" y="397587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521412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で制限された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実行時間の比較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31C76A-AAEA-5BF2-45EC-1574711B40BC}"/>
              </a:ext>
            </a:extLst>
          </p:cNvPr>
          <p:cNvSpPr txBox="1"/>
          <p:nvPr/>
        </p:nvSpPr>
        <p:spPr>
          <a:xfrm>
            <a:off x="7547020" y="3619369"/>
            <a:ext cx="399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それぞれの</a:t>
            </a:r>
            <a:endParaRPr lang="en-US" altLang="ja-JP" dirty="0"/>
          </a:p>
          <a:p>
            <a:r>
              <a:rPr lang="ja-JP" altLang="en-US" dirty="0"/>
              <a:t>上三角行列を</a:t>
            </a:r>
            <a:r>
              <a:rPr lang="en-US" altLang="ja-JP" dirty="0"/>
              <a:t>.tsp</a:t>
            </a:r>
            <a:r>
              <a:rPr lang="ja-JP" altLang="en-US" dirty="0"/>
              <a:t>ファイルに書き込む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9FD4-850C-0B34-8733-39F77C48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45729B-9599-E189-E75B-F004BA7B490B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7914CA7-BB26-6C88-30B1-FAB1C78D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FA6D7C-709C-142C-E3E1-1DC54E27DF66}"/>
              </a:ext>
            </a:extLst>
          </p:cNvPr>
          <p:cNvSpPr txBox="1"/>
          <p:nvPr/>
        </p:nvSpPr>
        <p:spPr>
          <a:xfrm>
            <a:off x="359411" y="870250"/>
            <a:ext cx="5032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一つの問題を解く時、</a:t>
            </a:r>
            <a:endParaRPr lang="en-US" altLang="ja-JP" dirty="0"/>
          </a:p>
          <a:p>
            <a:r>
              <a:rPr lang="ja-JP" altLang="en-US" dirty="0"/>
              <a:t>全</a:t>
            </a:r>
            <a:r>
              <a:rPr lang="en-US" altLang="ja-JP" dirty="0"/>
              <a:t>10</a:t>
            </a:r>
            <a:r>
              <a:rPr lang="ja-JP" altLang="en-US" dirty="0"/>
              <a:t>回のイテレーションが行われる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今回の実験では</a:t>
            </a:r>
            <a:endParaRPr lang="en-US" altLang="ja-JP" dirty="0"/>
          </a:p>
          <a:p>
            <a:r>
              <a:rPr lang="ja-JP" altLang="en-US" dirty="0"/>
              <a:t>一つの問題を解くためにかかる時間を記録した</a:t>
            </a:r>
            <a:endParaRPr lang="zh-CN" altLang="en-US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878C645-FC55-B4DD-AA4B-0562158BF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680702"/>
              </p:ext>
            </p:extLst>
          </p:nvPr>
        </p:nvGraphicFramePr>
        <p:xfrm>
          <a:off x="0" y="2512148"/>
          <a:ext cx="6565696" cy="4145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60163E9D-CA86-4C56-B165-40BD46DAD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63126"/>
              </p:ext>
            </p:extLst>
          </p:nvPr>
        </p:nvGraphicFramePr>
        <p:xfrm>
          <a:off x="7359714" y="981352"/>
          <a:ext cx="477756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784">
                  <a:extLst>
                    <a:ext uri="{9D8B030D-6E8A-4147-A177-3AD203B41FA5}">
                      <a16:colId xmlns:a16="http://schemas.microsoft.com/office/drawing/2014/main" val="3986937696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193144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196</a:t>
                      </a:r>
                      <a:r>
                        <a:rPr lang="ja-JP" altLang="en-US" sz="1600" dirty="0"/>
                        <a:t>個インスタンスの（サイズ</a:t>
                      </a:r>
                      <a:r>
                        <a:rPr lang="en-US" altLang="ja-JP" sz="1600" dirty="0"/>
                        <a:t>5~200</a:t>
                      </a:r>
                      <a:r>
                        <a:rPr lang="ja-JP" altLang="en-US" sz="1600" dirty="0"/>
                        <a:t>）</a:t>
                      </a:r>
                      <a:endParaRPr lang="en-US" altLang="ja-JP" sz="1600" dirty="0"/>
                    </a:p>
                    <a:p>
                      <a:pPr algn="ctr"/>
                      <a:r>
                        <a:rPr lang="ja-JP" altLang="en-US" sz="1600" dirty="0"/>
                        <a:t>所要時間の平均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ドロネー三角形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Seg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6.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9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Nei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43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完全グラフ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230925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77B72F26-0CC8-576B-7B08-A6DD94B3354F}"/>
              </a:ext>
            </a:extLst>
          </p:cNvPr>
          <p:cNvSpPr txBox="1"/>
          <p:nvPr/>
        </p:nvSpPr>
        <p:spPr>
          <a:xfrm>
            <a:off x="7105135" y="4238368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一番辺の個数が少ないドロネー三角形の</a:t>
            </a:r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実行時間が一番短い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完全グラフの</a:t>
            </a:r>
            <a:r>
              <a:rPr lang="en-US" altLang="ja-JP" dirty="0"/>
              <a:t>LKH</a:t>
            </a:r>
            <a:r>
              <a:rPr lang="ja-JP" altLang="en-US" dirty="0"/>
              <a:t>実行時間が</a:t>
            </a:r>
            <a:r>
              <a:rPr lang="en-US" altLang="ja-JP" dirty="0" err="1"/>
              <a:t>nei</a:t>
            </a:r>
            <a:r>
              <a:rPr lang="ja-JP" altLang="en-US" dirty="0"/>
              <a:t>グラフより短い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AFA6484-D2F8-6A5B-A7D7-103FD83235D4}"/>
              </a:ext>
            </a:extLst>
          </p:cNvPr>
          <p:cNvCxnSpPr>
            <a:cxnSpLocks/>
          </p:cNvCxnSpPr>
          <p:nvPr/>
        </p:nvCxnSpPr>
        <p:spPr>
          <a:xfrm>
            <a:off x="7216346" y="1875775"/>
            <a:ext cx="0" cy="1272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6C7F57B-7D8F-98C3-626D-25A89784F24A}"/>
              </a:ext>
            </a:extLst>
          </p:cNvPr>
          <p:cNvSpPr txBox="1"/>
          <p:nvPr/>
        </p:nvSpPr>
        <p:spPr>
          <a:xfrm>
            <a:off x="6788455" y="1779374"/>
            <a:ext cx="309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辺の個数が多くなる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718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23381-FFFF-D69B-8F5A-F6775F2D0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EEA169F-B0C3-7811-DCCE-F2738F5510D8}"/>
              </a:ext>
            </a:extLst>
          </p:cNvPr>
          <p:cNvSpPr/>
          <p:nvPr/>
        </p:nvSpPr>
        <p:spPr>
          <a:xfrm>
            <a:off x="429298" y="909684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ED7B12F-2998-B4CD-EB79-2CDD3F8B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67" y="198016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の他の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4F06DA-19C2-86CD-5F9C-3D2B41F4F1AC}"/>
              </a:ext>
            </a:extLst>
          </p:cNvPr>
          <p:cNvSpPr txBox="1"/>
          <p:nvPr/>
        </p:nvSpPr>
        <p:spPr>
          <a:xfrm>
            <a:off x="701147" y="1229497"/>
            <a:ext cx="632096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これまでの実験結果から見ると</a:t>
            </a:r>
            <a:endParaRPr lang="en-US" altLang="ja-JP" dirty="0"/>
          </a:p>
          <a:p>
            <a:r>
              <a:rPr lang="ja-JP" altLang="en-US" dirty="0"/>
              <a:t>効果があるが、明らかではない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原因：</a:t>
            </a:r>
            <a:endParaRPr lang="en-US" altLang="ja-JP" dirty="0"/>
          </a:p>
          <a:p>
            <a:r>
              <a:rPr lang="ja-JP" altLang="en-US" dirty="0"/>
              <a:t>二次項数を減らせるが</a:t>
            </a:r>
            <a:endParaRPr lang="en-US" altLang="ja-JP" dirty="0"/>
          </a:p>
          <a:p>
            <a:r>
              <a:rPr lang="ja-JP" altLang="en-US" dirty="0"/>
              <a:t>変数の個数がまだ多く過ぎるかもしれない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他の</a:t>
            </a:r>
            <a:r>
              <a:rPr lang="en-US" altLang="ja-JP" dirty="0"/>
              <a:t>TSP</a:t>
            </a:r>
            <a:r>
              <a:rPr lang="ja-JP" altLang="en-US" dirty="0"/>
              <a:t>の</a:t>
            </a:r>
            <a:r>
              <a:rPr lang="en-US" altLang="ja-JP" dirty="0"/>
              <a:t>QUBO</a:t>
            </a:r>
            <a:r>
              <a:rPr lang="ja-JP" altLang="en-US" dirty="0"/>
              <a:t>モデルを探しました</a:t>
            </a:r>
            <a:endParaRPr lang="en-US" altLang="ja-JP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MTZ</a:t>
            </a:r>
            <a:r>
              <a:rPr lang="ja-JP" altLang="en-US" dirty="0"/>
              <a:t>制約の</a:t>
            </a:r>
            <a:r>
              <a:rPr lang="en-US" altLang="ja-JP" dirty="0"/>
              <a:t>TSP</a:t>
            </a:r>
            <a:r>
              <a:rPr lang="ja-JP" altLang="en-US" dirty="0"/>
              <a:t>の</a:t>
            </a:r>
            <a:r>
              <a:rPr lang="en-US" altLang="ja-JP" dirty="0"/>
              <a:t>QUBO</a:t>
            </a:r>
            <a:r>
              <a:rPr lang="ja-JP" altLang="en-US" dirty="0"/>
              <a:t>モデル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でも、必要のバイナリ変数が通常の</a:t>
            </a:r>
            <a:r>
              <a:rPr lang="en-US" altLang="ja-JP" dirty="0"/>
              <a:t>one-hot</a:t>
            </a:r>
            <a:r>
              <a:rPr lang="ja-JP" altLang="en-US" dirty="0"/>
              <a:t>よりもっと多い</a:t>
            </a:r>
            <a:endParaRPr lang="en-US" altLang="ja-JP" dirty="0"/>
          </a:p>
          <a:p>
            <a:r>
              <a:rPr lang="ja-JP" altLang="en-US" dirty="0"/>
              <a:t>それに、補助変数が必要でモデルがとても複雑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なので、</a:t>
            </a:r>
            <a:endParaRPr lang="en-US" altLang="ja-JP" dirty="0"/>
          </a:p>
          <a:p>
            <a:r>
              <a:rPr lang="ja-JP" altLang="en-US" dirty="0"/>
              <a:t>現在の</a:t>
            </a:r>
            <a:r>
              <a:rPr lang="en-US" altLang="ja-JP" dirty="0"/>
              <a:t>QUBO</a:t>
            </a:r>
            <a:r>
              <a:rPr lang="ja-JP" altLang="en-US" dirty="0"/>
              <a:t>モデルは最良と思う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4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2024/12/5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244894"/>
            <a:ext cx="12317844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ja-JP" altLang="en-US" b="1" dirty="0"/>
              <a:t>埋め込みを引き続き実験する</a:t>
            </a:r>
            <a:endParaRPr lang="en-US" altLang="ja-JP" b="1" dirty="0"/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実行時間の測定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二次項数の比較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/>
                  <a:t>完全グラフに基づくと</a:t>
                </a:r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blipFill>
                <a:blip r:embed="rId2"/>
                <a:stretch>
                  <a:fillRect l="-1507" t="-2513" r="-942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D1CFD23-ED38-5F16-E239-1ACA95ED7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6317"/>
              </p:ext>
            </p:extLst>
          </p:nvPr>
        </p:nvGraphicFramePr>
        <p:xfrm>
          <a:off x="142102" y="821499"/>
          <a:ext cx="9100751" cy="572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108-2C0E-B78A-0A48-64AE2747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887F1-1799-8A40-DA24-CCD27A2080E6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F1BE5D6-C1AD-0E83-C0E8-7D38EFA2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2314F-82E6-46A0-8AB8-ED797DC41458}"/>
              </a:ext>
            </a:extLst>
          </p:cNvPr>
          <p:cNvSpPr txBox="1"/>
          <p:nvPr/>
        </p:nvSpPr>
        <p:spPr>
          <a:xfrm>
            <a:off x="454011" y="1072229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8A26F-D586-5679-2A81-91CCC1B00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0" y="2338275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0772F-B262-2097-E6F7-35CE9E733567}"/>
              </a:ext>
            </a:extLst>
          </p:cNvPr>
          <p:cNvSpPr txBox="1"/>
          <p:nvPr/>
        </p:nvSpPr>
        <p:spPr>
          <a:xfrm>
            <a:off x="1428746" y="2316737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5D4BF1-A658-AC06-94D9-FDE9B4DA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2310152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734532-781C-A7BD-808D-ABB82E48C259}"/>
              </a:ext>
            </a:extLst>
          </p:cNvPr>
          <p:cNvSpPr txBox="1"/>
          <p:nvPr/>
        </p:nvSpPr>
        <p:spPr>
          <a:xfrm>
            <a:off x="5426159" y="228778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FA963-2AB3-6F22-E989-586E9161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338275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BFCC79-25D1-6782-0577-445E09C6D4A0}"/>
              </a:ext>
            </a:extLst>
          </p:cNvPr>
          <p:cNvSpPr txBox="1"/>
          <p:nvPr/>
        </p:nvSpPr>
        <p:spPr>
          <a:xfrm>
            <a:off x="9439985" y="2342910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Chimera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1639" r="-2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1639" r="-1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1639" r="-1130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65263" r="-2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65263" r="-1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65263" r="-1130" b="-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/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dirty="0"/>
                  <a:t>を増加することでトポロジーを拡大する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32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A21E-5EFB-7E6D-C35F-50DBE11C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2F564F3-D49F-6DA9-143B-4B2D96FA2335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1AEF3CF-56D4-B972-A4F3-A69031DD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/>
              <p:nvPr/>
            </p:nvSpPr>
            <p:spPr>
              <a:xfrm>
                <a:off x="-27904" y="724806"/>
                <a:ext cx="5007677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三つのトポロジー</a:t>
                </a:r>
                <a:r>
                  <a:rPr lang="ja-JP" altLang="en-US" sz="1400" b="1" dirty="0"/>
                  <a:t>（</a:t>
                </a:r>
                <a:r>
                  <a:rPr lang="en-US" altLang="ja-JP" sz="1400" b="1" dirty="0"/>
                  <a:t>chimera | Pegasus | zephyr</a:t>
                </a:r>
                <a:r>
                  <a:rPr lang="ja-JP" altLang="en-US" sz="1400" b="1" dirty="0"/>
                  <a:t>）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四種類のグラフ</a:t>
                </a:r>
                <a:r>
                  <a:rPr lang="ja-JP" altLang="en-US" sz="1400" b="1" dirty="0"/>
                  <a:t>（ドロネー三角形 </a:t>
                </a:r>
                <a:r>
                  <a:rPr lang="en-US" altLang="ja-JP" sz="1400" b="1" dirty="0"/>
                  <a:t>| seg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</a:t>
                </a:r>
                <a:r>
                  <a:rPr lang="en-US" altLang="ja-JP" sz="1400" b="1" dirty="0" err="1"/>
                  <a:t>nei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 </a:t>
                </a:r>
                <a:r>
                  <a:rPr lang="ja-JP" altLang="en-US" sz="1400" b="1" dirty="0"/>
                  <a:t>完全グラフ）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en-US" altLang="zh-CN" sz="1400" b="1" dirty="0"/>
                  <a:t>Random seed</a:t>
                </a:r>
                <a:r>
                  <a:rPr lang="ja-JP" altLang="en-US" sz="1400" dirty="0"/>
                  <a:t>を設定してから実験する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3∗4=12</m:t>
                    </m:r>
                  </m:oMath>
                </a14:m>
                <a:r>
                  <a:rPr lang="ja-JP" altLang="en-US" sz="1400" dirty="0"/>
                  <a:t>通り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400" dirty="0"/>
                  <a:t>を増加することでトポロジーを拡大しつつ実験する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例えば：</a:t>
                </a:r>
                <a:endParaRPr lang="en-US" altLang="ja-JP" sz="1400" dirty="0"/>
              </a:p>
              <a:p>
                <a:r>
                  <a:rPr lang="ja-JP" altLang="en-US" sz="1400" b="1" dirty="0"/>
                  <a:t>ドロネー三角形のモデル</a:t>
                </a:r>
                <a:r>
                  <a:rPr lang="ja-JP" altLang="en-US" sz="1400" dirty="0"/>
                  <a:t>を</a:t>
                </a:r>
                <a:r>
                  <a:rPr lang="en-US" altLang="ja-JP" sz="1400" b="1" dirty="0"/>
                  <a:t>chimera</a:t>
                </a:r>
                <a:r>
                  <a:rPr lang="ja-JP" altLang="en-US" sz="1400" dirty="0"/>
                  <a:t>に埋め込み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埋め込みが成功するかを記録したファイル</a:t>
                </a:r>
                <a:endParaRPr lang="en-US" altLang="ja-JP" sz="1400" dirty="0"/>
              </a:p>
              <a:p>
                <a:r>
                  <a:rPr lang="ja-JP" altLang="en-US" sz="1400" dirty="0"/>
                  <a:t>の一部：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04" y="724806"/>
                <a:ext cx="5007677" cy="4616648"/>
              </a:xfrm>
              <a:prstGeom prst="rect">
                <a:avLst/>
              </a:prstGeom>
              <a:blipFill>
                <a:blip r:embed="rId2"/>
                <a:stretch>
                  <a:fillRect l="-365" t="-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743355E-837B-0D04-BFD8-E637A7F9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4" y="1021637"/>
            <a:ext cx="3589638" cy="497917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B2E8000-2A7C-A15E-EA2A-240B139BFD47}"/>
              </a:ext>
            </a:extLst>
          </p:cNvPr>
          <p:cNvCxnSpPr/>
          <p:nvPr/>
        </p:nvCxnSpPr>
        <p:spPr>
          <a:xfrm>
            <a:off x="5832388" y="1126400"/>
            <a:ext cx="2990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981EC62-5237-51F9-4BAB-81222629EB0C}"/>
              </a:ext>
            </a:extLst>
          </p:cNvPr>
          <p:cNvSpPr txBox="1"/>
          <p:nvPr/>
        </p:nvSpPr>
        <p:spPr>
          <a:xfrm>
            <a:off x="8927756" y="1021637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現在</a:t>
            </a:r>
            <a:r>
              <a:rPr lang="en-US" altLang="zh-CN" sz="1400" dirty="0"/>
              <a:t>chimera</a:t>
            </a:r>
            <a:r>
              <a:rPr lang="ja-JP" altLang="en-US" sz="1400" dirty="0"/>
              <a:t>トポロジーの</a:t>
            </a:r>
            <a:r>
              <a:rPr lang="en-US" altLang="ja-JP" sz="1400" b="1" dirty="0"/>
              <a:t>m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55A6AD-20E0-A8C9-3FB6-7E3DA73F89A4}"/>
              </a:ext>
            </a:extLst>
          </p:cNvPr>
          <p:cNvSpPr txBox="1"/>
          <p:nvPr/>
        </p:nvSpPr>
        <p:spPr>
          <a:xfrm>
            <a:off x="8669882" y="1667643"/>
            <a:ext cx="33425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実験する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</a:t>
            </a:r>
            <a:endParaRPr lang="en-US" altLang="ja-JP" sz="1400" dirty="0"/>
          </a:p>
          <a:p>
            <a:r>
              <a:rPr lang="ja-JP" altLang="en-US" sz="1400" dirty="0"/>
              <a:t>埋め込み結果</a:t>
            </a:r>
            <a:endParaRPr lang="en-US" altLang="ja-JP" sz="1400" dirty="0"/>
          </a:p>
          <a:p>
            <a:r>
              <a:rPr lang="en-US" altLang="ja-JP" sz="1400" dirty="0"/>
              <a:t>Random seed</a:t>
            </a:r>
            <a:r>
              <a:rPr lang="ja-JP" altLang="en-US" sz="1400" dirty="0"/>
              <a:t>の値（</a:t>
            </a:r>
            <a:r>
              <a:rPr lang="en-US" altLang="ja-JP" sz="1400" b="1" dirty="0"/>
              <a:t>1~10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r>
              <a:rPr lang="ja-JP" altLang="en-US" sz="1400" dirty="0"/>
              <a:t>実行時間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104E72-4AC4-ADA7-B1F9-9E6E5C23A87E}"/>
              </a:ext>
            </a:extLst>
          </p:cNvPr>
          <p:cNvSpPr txBox="1"/>
          <p:nvPr/>
        </p:nvSpPr>
        <p:spPr>
          <a:xfrm>
            <a:off x="8580114" y="3101283"/>
            <a:ext cx="35221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での埋め込みが成功したら、問題のサイズを１拡大してから実験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での埋め込みが失敗したら、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を増加させてもう一回埋め込みする（総</a:t>
            </a:r>
            <a:r>
              <a:rPr lang="en-US" altLang="ja-JP" sz="1400" dirty="0"/>
              <a:t>10</a:t>
            </a:r>
            <a:r>
              <a:rPr lang="ja-JP" altLang="en-US" sz="1400" dirty="0"/>
              <a:t>回）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総</a:t>
            </a:r>
            <a:r>
              <a:rPr lang="en-US" altLang="ja-JP" sz="1400" dirty="0"/>
              <a:t>10</a:t>
            </a:r>
            <a:r>
              <a:rPr lang="ja-JP" altLang="en-US" sz="1400" dirty="0"/>
              <a:t>回が全部失敗したら、トポロジーのサイズを１拡大してから実験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現在のトポロジーに埋め込みできる</a:t>
            </a:r>
            <a:endParaRPr lang="en-US" altLang="ja-JP" sz="1400" dirty="0"/>
          </a:p>
          <a:p>
            <a:r>
              <a:rPr lang="ja-JP" altLang="en-US" sz="1400" dirty="0"/>
              <a:t>最大のインスタンスを確定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例：ｍ</a:t>
            </a:r>
            <a:r>
              <a:rPr lang="en-US" altLang="ja-JP" sz="1400" dirty="0"/>
              <a:t>=17</a:t>
            </a:r>
            <a:r>
              <a:rPr lang="ja-JP" altLang="en-US" sz="1400" dirty="0"/>
              <a:t>の</a:t>
            </a:r>
            <a:r>
              <a:rPr lang="en-US" altLang="ja-JP" sz="1400" dirty="0"/>
              <a:t>chimera</a:t>
            </a:r>
            <a:r>
              <a:rPr lang="ja-JP" altLang="en-US" sz="1400" dirty="0"/>
              <a:t>は最大サイズが</a:t>
            </a:r>
            <a:r>
              <a:rPr lang="en-US" altLang="ja-JP" sz="1400" dirty="0"/>
              <a:t>9</a:t>
            </a:r>
            <a:r>
              <a:rPr lang="ja-JP" altLang="en-US" sz="1400" dirty="0"/>
              <a:t>の問題を埋め込みできる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028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15277</TotalTime>
  <Words>1951</Words>
  <Application>Microsoft Office PowerPoint</Application>
  <PresentationFormat>宽屏</PresentationFormat>
  <Paragraphs>631</Paragraphs>
  <Slides>18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PowerPoint 演示文稿</vt:lpstr>
      <vt:lpstr>二次項数の比較</vt:lpstr>
      <vt:lpstr>量子アニーラのトポロジー</vt:lpstr>
      <vt:lpstr>実験の流れ</vt:lpstr>
      <vt:lpstr>実験の流れ</vt:lpstr>
      <vt:lpstr>Chimeraの実験</vt:lpstr>
      <vt:lpstr>Pegasusの実験</vt:lpstr>
      <vt:lpstr>zephyrの実験</vt:lpstr>
      <vt:lpstr>二次項数の減少率</vt:lpstr>
      <vt:lpstr>LKHでの実験</vt:lpstr>
      <vt:lpstr>LKHでの実験</vt:lpstr>
      <vt:lpstr>TSPの他のQUBOモデル？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619</cp:revision>
  <dcterms:created xsi:type="dcterms:W3CDTF">2023-04-18T06:26:34Z</dcterms:created>
  <dcterms:modified xsi:type="dcterms:W3CDTF">2024-12-04T08:55:13Z</dcterms:modified>
</cp:coreProperties>
</file>